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72DA-1286-434E-B1DB-A05C65F48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604F-2A36-49D9-96B2-A35DC36D4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ECEC-B7DC-41D0-8E29-FADD9C19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BD86-A5C7-47B2-8392-527C5982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D5C6-9AF0-4BBD-8AED-B745AECE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ABC-2CD1-40A8-AFA3-18F7C3D8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15E1-C63C-41DC-ADC0-EC9A42DB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C652-A1DD-428C-9AA7-32F1445D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CD69-61ED-4568-9BFA-201127A9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8123-6711-4E42-9CAF-3D464A79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9A689-4AD4-4F12-998E-64A19ABB3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1CA77-C54F-4B54-BD39-7468E3D82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69D7-D7DD-49C8-9B74-2AD026CC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2E0B-6520-4BEE-8D50-A70439A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49DF8-9CC6-4EC2-9F52-7BC560C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C49-0863-47DE-8FD6-9FDFB22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6B86-A6A8-4CA5-AC8B-3E27CE2C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16FA-6738-4047-87D1-36D3DB2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0C6C-E184-4F0F-A5DE-E09525A7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F0F6-390A-4210-B735-6EFA771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EBB0-AAF8-49B2-8534-B47F0F1D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A227-5B3A-470B-B89D-AFA71704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F9B1-FD6C-4251-BB88-6823D160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C5F4-CD70-468F-B85C-5808B0B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55564-6727-4352-830E-BAEFACA5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05C-A7F9-4F13-B236-AEBB3855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C06F-7F8D-48BC-A221-5A1B198C6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270B-3AC5-4B5A-BB9C-3A8DFBA3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5BE7-51EB-461D-9182-B2ED76C0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EAE8-8B43-470A-8637-30A3A304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4977-2CD2-466A-8441-AC201EC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7139-4774-4D79-8A00-2819F88D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96DC2-6657-4CCB-B4DC-4EA2E765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076C-1426-4CBF-9420-7B6E0931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03126-ABD6-4E0E-9F7C-073950BC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D9927-FD1E-4924-8F4E-41E2BF574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D18C3-C0DF-48B2-A03A-5365DD65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6B15-F2E6-4BA1-9F73-63BF09C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6B486-3928-41F3-88AC-E35282B2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9DC8-2C6C-41FA-A4E1-282276A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9A577-E3A2-424F-B327-7456BD9D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BBC4-E20D-4285-9908-2B9E6E6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4AEC1-AE7D-4CBF-8768-DC01894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BD38C-44E0-4F2E-9F05-AEDD83A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6B9EB-E588-4C8D-9F3C-BDE1912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0AACA-2579-433E-872B-94205FAD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812-E921-4F99-A5B2-2F4BDF1C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1404-B210-4D95-847C-1CF1646D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422C-928B-4E99-B72C-85BE5A4B1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2BF2-5AA0-4266-9880-599142B6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1AC5-59DB-4E9D-A615-7D742513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622FA-7B9D-461C-8C32-C6B54A3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236-D474-4EF8-A474-9BA08D07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1A99-EC3D-4924-B349-DD01FE59E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950A0-6E25-4853-9E93-CAF11C5F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C475-3F77-4045-B257-B6D7F95F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71D9-7275-4B1C-82AD-FC05B7C1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21F5-7B98-4E72-A0E0-A2E997A1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BE572-D04E-4127-81D0-7D4A65C5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55A0-4306-4B0A-96C0-B924550B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2343-D47D-4386-829E-7092CA4B2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B2A9-562B-4498-A095-68B84EBBCBC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9C90-50C1-41CA-9F01-E7201C0DE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87B3-8E76-418D-8D82-BDDB65F2C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82897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1841704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1553407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1251015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66676" y="138438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3396884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1819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3239998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486730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1603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456811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0943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154617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365528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36304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18232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0905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13129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04782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19892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33646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284344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17683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234458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05740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</p:spTree>
    <p:extLst>
      <p:ext uri="{BB962C8B-B14F-4D97-AF65-F5344CB8AC3E}">
        <p14:creationId xmlns:p14="http://schemas.microsoft.com/office/powerpoint/2010/main" val="38457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82897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1841704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1553407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1251015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66676" y="138438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3396884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1819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3239998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486730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1603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456811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0943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154617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365528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36304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18232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0905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13129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04782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Jurisdiction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19892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33646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284344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17683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234458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05740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634BB-84F3-4A77-896E-F67158180D75}"/>
              </a:ext>
            </a:extLst>
          </p:cNvPr>
          <p:cNvGrpSpPr/>
          <p:nvPr/>
        </p:nvGrpSpPr>
        <p:grpSpPr>
          <a:xfrm>
            <a:off x="6249848" y="3964867"/>
            <a:ext cx="1524000" cy="576596"/>
            <a:chOff x="1219200" y="1219200"/>
            <a:chExt cx="1524000" cy="957071"/>
          </a:xfrm>
        </p:grpSpPr>
        <p:sp>
          <p:nvSpPr>
            <p:cNvPr id="59" name="Flowchart: Card 58">
              <a:extLst>
                <a:ext uri="{FF2B5EF4-FFF2-40B4-BE49-F238E27FC236}">
                  <a16:creationId xmlns:a16="http://schemas.microsoft.com/office/drawing/2014/main" id="{A49BDA26-3D42-484B-B1C0-FF6E97AE0BF9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Card 59">
              <a:extLst>
                <a:ext uri="{FF2B5EF4-FFF2-40B4-BE49-F238E27FC236}">
                  <a16:creationId xmlns:a16="http://schemas.microsoft.com/office/drawing/2014/main" id="{A5592721-1A83-4C35-866C-42D88B81098E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7818A927-A17F-4519-9547-23E0DA1BC565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62" name="Elbow Connector 13">
            <a:extLst>
              <a:ext uri="{FF2B5EF4-FFF2-40B4-BE49-F238E27FC236}">
                <a16:creationId xmlns:a16="http://schemas.microsoft.com/office/drawing/2014/main" id="{3FB47B8D-A63A-402A-845D-1D3DD6A148AC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7309753" y="4077368"/>
            <a:ext cx="242390" cy="685800"/>
          </a:xfrm>
          <a:prstGeom prst="bentConnector4">
            <a:avLst>
              <a:gd name="adj1" fmla="val -94311"/>
              <a:gd name="adj2" fmla="val 1333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16B4A-9893-40EA-92B6-4DD8D9BCE6F9}"/>
              </a:ext>
            </a:extLst>
          </p:cNvPr>
          <p:cNvSpPr txBox="1"/>
          <p:nvPr/>
        </p:nvSpPr>
        <p:spPr>
          <a:xfrm>
            <a:off x="7496802" y="469828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B355B2-EA66-456E-BE40-52AC95D631FA}"/>
              </a:ext>
            </a:extLst>
          </p:cNvPr>
          <p:cNvSpPr txBox="1"/>
          <p:nvPr/>
        </p:nvSpPr>
        <p:spPr>
          <a:xfrm>
            <a:off x="7951476" y="423714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20A89E-92F9-4582-836D-A0C2D015ADA9}"/>
              </a:ext>
            </a:extLst>
          </p:cNvPr>
          <p:cNvSpPr txBox="1"/>
          <p:nvPr/>
        </p:nvSpPr>
        <p:spPr>
          <a:xfrm>
            <a:off x="7036420" y="4495556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889E375-4DEF-402E-BDC2-3FD856591775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5961030" y="3629865"/>
            <a:ext cx="441219" cy="669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D19E3-304F-4C9A-8D46-89D182B60801}"/>
              </a:ext>
            </a:extLst>
          </p:cNvPr>
          <p:cNvSpPr txBox="1"/>
          <p:nvPr/>
        </p:nvSpPr>
        <p:spPr>
          <a:xfrm rot="16200000">
            <a:off x="5620546" y="398634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408537-B21F-456C-9683-4F50092CD0F2}"/>
              </a:ext>
            </a:extLst>
          </p:cNvPr>
          <p:cNvSpPr txBox="1"/>
          <p:nvPr/>
        </p:nvSpPr>
        <p:spPr>
          <a:xfrm>
            <a:off x="5897744" y="424534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B2C0A-7A2F-464D-B13B-A275CA4861F1}"/>
              </a:ext>
            </a:extLst>
          </p:cNvPr>
          <p:cNvSpPr txBox="1"/>
          <p:nvPr/>
        </p:nvSpPr>
        <p:spPr>
          <a:xfrm>
            <a:off x="5935254" y="36588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7F6F2F9-44AF-4BEF-ADC3-7A60442138DF}"/>
              </a:ext>
            </a:extLst>
          </p:cNvPr>
          <p:cNvCxnSpPr>
            <a:cxnSpLocks/>
            <a:stCxn id="32" idx="1"/>
            <a:endCxn id="59" idx="0"/>
          </p:cNvCxnSpPr>
          <p:nvPr/>
        </p:nvCxnSpPr>
        <p:spPr>
          <a:xfrm rot="10800000" flipV="1">
            <a:off x="6935648" y="3413853"/>
            <a:ext cx="836752" cy="5510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420CCA-8BF1-42C6-804C-278CCCDCBCC8}"/>
              </a:ext>
            </a:extLst>
          </p:cNvPr>
          <p:cNvSpPr txBox="1"/>
          <p:nvPr/>
        </p:nvSpPr>
        <p:spPr>
          <a:xfrm>
            <a:off x="6879966" y="370181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</p:spTree>
    <p:extLst>
      <p:ext uri="{BB962C8B-B14F-4D97-AF65-F5344CB8AC3E}">
        <p14:creationId xmlns:p14="http://schemas.microsoft.com/office/powerpoint/2010/main" val="291943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2062778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902127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162664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860348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5555961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877319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4436944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2639375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3022883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4607671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2351078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3651009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2048686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65456" y="218205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4194555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97962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4037669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566497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2401639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536579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41698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41698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89203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234384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361707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445295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442815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361707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26209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88825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211063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84549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3091514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Jurisdiction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3668110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99660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416228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364112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869809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256604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314225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85507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634BB-84F3-4A77-896E-F67158180D75}"/>
              </a:ext>
            </a:extLst>
          </p:cNvPr>
          <p:cNvGrpSpPr/>
          <p:nvPr/>
        </p:nvGrpSpPr>
        <p:grpSpPr>
          <a:xfrm>
            <a:off x="6249848" y="4762538"/>
            <a:ext cx="1524000" cy="576596"/>
            <a:chOff x="1219200" y="1219200"/>
            <a:chExt cx="1524000" cy="957071"/>
          </a:xfrm>
        </p:grpSpPr>
        <p:sp>
          <p:nvSpPr>
            <p:cNvPr id="59" name="Flowchart: Card 58">
              <a:extLst>
                <a:ext uri="{FF2B5EF4-FFF2-40B4-BE49-F238E27FC236}">
                  <a16:creationId xmlns:a16="http://schemas.microsoft.com/office/drawing/2014/main" id="{A49BDA26-3D42-484B-B1C0-FF6E97AE0BF9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Card 59">
              <a:extLst>
                <a:ext uri="{FF2B5EF4-FFF2-40B4-BE49-F238E27FC236}">
                  <a16:creationId xmlns:a16="http://schemas.microsoft.com/office/drawing/2014/main" id="{A5592721-1A83-4C35-866C-42D88B81098E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7818A927-A17F-4519-9547-23E0DA1BC565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62" name="Elbow Connector 13">
            <a:extLst>
              <a:ext uri="{FF2B5EF4-FFF2-40B4-BE49-F238E27FC236}">
                <a16:creationId xmlns:a16="http://schemas.microsoft.com/office/drawing/2014/main" id="{3FB47B8D-A63A-402A-845D-1D3DD6A148AC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7309753" y="4875039"/>
            <a:ext cx="242390" cy="685800"/>
          </a:xfrm>
          <a:prstGeom prst="bentConnector4">
            <a:avLst>
              <a:gd name="adj1" fmla="val -94311"/>
              <a:gd name="adj2" fmla="val 1333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16B4A-9893-40EA-92B6-4DD8D9BCE6F9}"/>
              </a:ext>
            </a:extLst>
          </p:cNvPr>
          <p:cNvSpPr txBox="1"/>
          <p:nvPr/>
        </p:nvSpPr>
        <p:spPr>
          <a:xfrm>
            <a:off x="7496802" y="549595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B355B2-EA66-456E-BE40-52AC95D631FA}"/>
              </a:ext>
            </a:extLst>
          </p:cNvPr>
          <p:cNvSpPr txBox="1"/>
          <p:nvPr/>
        </p:nvSpPr>
        <p:spPr>
          <a:xfrm>
            <a:off x="7951476" y="503481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20A89E-92F9-4582-836D-A0C2D015ADA9}"/>
              </a:ext>
            </a:extLst>
          </p:cNvPr>
          <p:cNvSpPr txBox="1"/>
          <p:nvPr/>
        </p:nvSpPr>
        <p:spPr>
          <a:xfrm>
            <a:off x="7036420" y="5293227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B2C0A-7A2F-464D-B13B-A275CA4861F1}"/>
              </a:ext>
            </a:extLst>
          </p:cNvPr>
          <p:cNvSpPr txBox="1"/>
          <p:nvPr/>
        </p:nvSpPr>
        <p:spPr>
          <a:xfrm>
            <a:off x="5935254" y="44565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889E375-4DEF-402E-BDC2-3FD856591775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5961030" y="4427536"/>
            <a:ext cx="441219" cy="6692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D19E3-304F-4C9A-8D46-89D182B60801}"/>
              </a:ext>
            </a:extLst>
          </p:cNvPr>
          <p:cNvSpPr txBox="1"/>
          <p:nvPr/>
        </p:nvSpPr>
        <p:spPr>
          <a:xfrm rot="16200000">
            <a:off x="5620547" y="478401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408537-B21F-456C-9683-4F50092CD0F2}"/>
              </a:ext>
            </a:extLst>
          </p:cNvPr>
          <p:cNvSpPr txBox="1"/>
          <p:nvPr/>
        </p:nvSpPr>
        <p:spPr>
          <a:xfrm>
            <a:off x="5897744" y="50430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7F6F2F9-44AF-4BEF-ADC3-7A60442138DF}"/>
              </a:ext>
            </a:extLst>
          </p:cNvPr>
          <p:cNvCxnSpPr>
            <a:cxnSpLocks/>
            <a:stCxn id="32" idx="1"/>
            <a:endCxn id="59" idx="0"/>
          </p:cNvCxnSpPr>
          <p:nvPr/>
        </p:nvCxnSpPr>
        <p:spPr>
          <a:xfrm rot="10800000" flipV="1">
            <a:off x="6935648" y="4211524"/>
            <a:ext cx="836752" cy="5510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420CCA-8BF1-42C6-804C-278CCCDCBCC8}"/>
              </a:ext>
            </a:extLst>
          </p:cNvPr>
          <p:cNvSpPr txBox="1"/>
          <p:nvPr/>
        </p:nvSpPr>
        <p:spPr>
          <a:xfrm>
            <a:off x="6879966" y="449948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3C039F-4B56-4342-BABE-CB1E3DC540D4}"/>
              </a:ext>
            </a:extLst>
          </p:cNvPr>
          <p:cNvGrpSpPr/>
          <p:nvPr/>
        </p:nvGrpSpPr>
        <p:grpSpPr>
          <a:xfrm>
            <a:off x="2514600" y="777283"/>
            <a:ext cx="1524000" cy="576597"/>
            <a:chOff x="1219200" y="1219200"/>
            <a:chExt cx="1524000" cy="957073"/>
          </a:xfrm>
        </p:grpSpPr>
        <p:sp>
          <p:nvSpPr>
            <p:cNvPr id="77" name="Flowchart: Card 76">
              <a:extLst>
                <a:ext uri="{FF2B5EF4-FFF2-40B4-BE49-F238E27FC236}">
                  <a16:creationId xmlns:a16="http://schemas.microsoft.com/office/drawing/2014/main" id="{B443022E-8573-4597-A5EF-E7DE16B2388F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Flowchart: Card 78">
              <a:extLst>
                <a:ext uri="{FF2B5EF4-FFF2-40B4-BE49-F238E27FC236}">
                  <a16:creationId xmlns:a16="http://schemas.microsoft.com/office/drawing/2014/main" id="{E2C25611-FF41-4EBA-B06E-74103D3955E7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Flowchart: Card 90">
              <a:extLst>
                <a:ext uri="{FF2B5EF4-FFF2-40B4-BE49-F238E27FC236}">
                  <a16:creationId xmlns:a16="http://schemas.microsoft.com/office/drawing/2014/main" id="{6E425900-F882-4B17-9C75-2BF509999F20}"/>
                </a:ext>
              </a:extLst>
            </p:cNvPr>
            <p:cNvSpPr/>
            <p:nvPr/>
          </p:nvSpPr>
          <p:spPr>
            <a:xfrm>
              <a:off x="1371600" y="1371602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Affiliation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4D4C35-FAE8-4427-8681-975D10EDCBA8}"/>
              </a:ext>
            </a:extLst>
          </p:cNvPr>
          <p:cNvGrpSpPr/>
          <p:nvPr/>
        </p:nvGrpSpPr>
        <p:grpSpPr>
          <a:xfrm>
            <a:off x="6704676" y="777283"/>
            <a:ext cx="1524000" cy="576596"/>
            <a:chOff x="1219200" y="1219200"/>
            <a:chExt cx="1524000" cy="957071"/>
          </a:xfrm>
        </p:grpSpPr>
        <p:sp>
          <p:nvSpPr>
            <p:cNvPr id="100" name="Flowchart: Card 99">
              <a:extLst>
                <a:ext uri="{FF2B5EF4-FFF2-40B4-BE49-F238E27FC236}">
                  <a16:creationId xmlns:a16="http://schemas.microsoft.com/office/drawing/2014/main" id="{FA72B559-386E-4236-B008-B6ACF2D8C576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Flowchart: Card 105">
              <a:extLst>
                <a:ext uri="{FF2B5EF4-FFF2-40B4-BE49-F238E27FC236}">
                  <a16:creationId xmlns:a16="http://schemas.microsoft.com/office/drawing/2014/main" id="{7F1D1116-3F7F-452D-804F-396FCF38BBE1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Flowchart: Card 108">
              <a:extLst>
                <a:ext uri="{FF2B5EF4-FFF2-40B4-BE49-F238E27FC236}">
                  <a16:creationId xmlns:a16="http://schemas.microsoft.com/office/drawing/2014/main" id="{8414BC32-207B-4E72-ABB7-4785C0835DF8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Endpoint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3DC7E2B-AF7E-480E-8175-A56D3AD91C3A}"/>
              </a:ext>
            </a:extLst>
          </p:cNvPr>
          <p:cNvCxnSpPr>
            <a:cxnSpLocks/>
            <a:stCxn id="91" idx="3"/>
            <a:endCxn id="9" idx="0"/>
          </p:cNvCxnSpPr>
          <p:nvPr/>
        </p:nvCxnSpPr>
        <p:spPr>
          <a:xfrm>
            <a:off x="4038600" y="1111490"/>
            <a:ext cx="1448589" cy="10431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FDAB-A574-433C-95FA-1D8755D91EB1}"/>
              </a:ext>
            </a:extLst>
          </p:cNvPr>
          <p:cNvSpPr txBox="1"/>
          <p:nvPr/>
        </p:nvSpPr>
        <p:spPr>
          <a:xfrm>
            <a:off x="4585826" y="92299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organization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791850-5F5C-401F-AD08-6B16BB010D96}"/>
              </a:ext>
            </a:extLst>
          </p:cNvPr>
          <p:cNvSpPr txBox="1"/>
          <p:nvPr/>
        </p:nvSpPr>
        <p:spPr>
          <a:xfrm>
            <a:off x="5419709" y="1838506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61E00D-718B-45A5-A526-87D346224570}"/>
              </a:ext>
            </a:extLst>
          </p:cNvPr>
          <p:cNvSpPr txBox="1"/>
          <p:nvPr/>
        </p:nvSpPr>
        <p:spPr>
          <a:xfrm>
            <a:off x="3984853" y="884983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[1..*]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BB2E861-6824-4F9D-A3AE-B7ACD81FDF43}"/>
              </a:ext>
            </a:extLst>
          </p:cNvPr>
          <p:cNvCxnSpPr>
            <a:cxnSpLocks/>
            <a:stCxn id="91" idx="2"/>
            <a:endCxn id="9" idx="0"/>
          </p:cNvCxnSpPr>
          <p:nvPr/>
        </p:nvCxnSpPr>
        <p:spPr>
          <a:xfrm rot="16200000" flipH="1">
            <a:off x="4019638" y="687041"/>
            <a:ext cx="800713" cy="2134389"/>
          </a:xfrm>
          <a:prstGeom prst="bentConnector3">
            <a:avLst>
              <a:gd name="adj1" fmla="val 32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D6F818D-3BCA-41BA-9AC5-34D551805474}"/>
              </a:ext>
            </a:extLst>
          </p:cNvPr>
          <p:cNvSpPr txBox="1"/>
          <p:nvPr/>
        </p:nvSpPr>
        <p:spPr>
          <a:xfrm>
            <a:off x="3640777" y="1402346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participating organization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4A3B12-0625-424F-BAFC-3BB7084049CC}"/>
              </a:ext>
            </a:extLst>
          </p:cNvPr>
          <p:cNvSpPr txBox="1"/>
          <p:nvPr/>
        </p:nvSpPr>
        <p:spPr>
          <a:xfrm>
            <a:off x="2982322" y="1324774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[1..*]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44912E8-8FC4-4799-AD02-B4A9F8BEDCE2}"/>
              </a:ext>
            </a:extLst>
          </p:cNvPr>
          <p:cNvCxnSpPr>
            <a:cxnSpLocks/>
            <a:stCxn id="91" idx="0"/>
            <a:endCxn id="109" idx="0"/>
          </p:cNvCxnSpPr>
          <p:nvPr/>
        </p:nvCxnSpPr>
        <p:spPr>
          <a:xfrm rot="5400000" flipH="1" flipV="1">
            <a:off x="5447838" y="-1225939"/>
            <a:ext cx="1" cy="4190076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D0A124-A27B-403B-9C71-D46BE63E3680}"/>
              </a:ext>
            </a:extLst>
          </p:cNvPr>
          <p:cNvSpPr txBox="1"/>
          <p:nvPr/>
        </p:nvSpPr>
        <p:spPr>
          <a:xfrm>
            <a:off x="4883247" y="428871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endpoint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52DD15-A10C-42C3-A06E-4AEC290215B4}"/>
              </a:ext>
            </a:extLst>
          </p:cNvPr>
          <p:cNvSpPr txBox="1"/>
          <p:nvPr/>
        </p:nvSpPr>
        <p:spPr>
          <a:xfrm>
            <a:off x="2949236" y="576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9B8489B-C383-4067-8AA1-FC00B6444174}"/>
              </a:ext>
            </a:extLst>
          </p:cNvPr>
          <p:cNvSpPr txBox="1"/>
          <p:nvPr/>
        </p:nvSpPr>
        <p:spPr>
          <a:xfrm>
            <a:off x="7496802" y="556225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C6231EB-90D3-46B4-A466-656CC6A3C81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6163196" y="1353879"/>
            <a:ext cx="1379680" cy="8708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124BF-C664-4318-A113-D19D848B3662}"/>
              </a:ext>
            </a:extLst>
          </p:cNvPr>
          <p:cNvSpPr txBox="1"/>
          <p:nvPr/>
        </p:nvSpPr>
        <p:spPr>
          <a:xfrm>
            <a:off x="7297399" y="1586542"/>
            <a:ext cx="338554" cy="5652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endpoint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70E0CC-AC39-4658-9FFB-D92A027E68E0}"/>
              </a:ext>
            </a:extLst>
          </p:cNvPr>
          <p:cNvSpPr txBox="1"/>
          <p:nvPr/>
        </p:nvSpPr>
        <p:spPr>
          <a:xfrm>
            <a:off x="7508996" y="1391773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7385A15-1A35-48A6-93DE-7B7FE082F913}"/>
              </a:ext>
            </a:extLst>
          </p:cNvPr>
          <p:cNvSpPr txBox="1"/>
          <p:nvPr/>
        </p:nvSpPr>
        <p:spPr>
          <a:xfrm>
            <a:off x="6144907" y="2027265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</p:spTree>
    <p:extLst>
      <p:ext uri="{BB962C8B-B14F-4D97-AF65-F5344CB8AC3E}">
        <p14:creationId xmlns:p14="http://schemas.microsoft.com/office/powerpoint/2010/main" val="1534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2062778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902127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162664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860348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Facility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5555961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19999" y="3877319"/>
            <a:ext cx="2030627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Practitioner Role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4436944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2639375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3022883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4607671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2351078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3651009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2048686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65456" y="218205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4194555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97962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4037669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566497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2401639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536579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41698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41698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89203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234384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361707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445295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442815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361707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26209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88825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211063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84549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3091514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Jurisdiction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3668110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99660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416228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364112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869809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256604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314225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85507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634BB-84F3-4A77-896E-F67158180D75}"/>
              </a:ext>
            </a:extLst>
          </p:cNvPr>
          <p:cNvGrpSpPr/>
          <p:nvPr/>
        </p:nvGrpSpPr>
        <p:grpSpPr>
          <a:xfrm>
            <a:off x="6249848" y="4762538"/>
            <a:ext cx="1524000" cy="576596"/>
            <a:chOff x="1219200" y="1219200"/>
            <a:chExt cx="1524000" cy="957071"/>
          </a:xfrm>
        </p:grpSpPr>
        <p:sp>
          <p:nvSpPr>
            <p:cNvPr id="59" name="Flowchart: Card 58">
              <a:extLst>
                <a:ext uri="{FF2B5EF4-FFF2-40B4-BE49-F238E27FC236}">
                  <a16:creationId xmlns:a16="http://schemas.microsoft.com/office/drawing/2014/main" id="{A49BDA26-3D42-484B-B1C0-FF6E97AE0BF9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lowchart: Card 59">
              <a:extLst>
                <a:ext uri="{FF2B5EF4-FFF2-40B4-BE49-F238E27FC236}">
                  <a16:creationId xmlns:a16="http://schemas.microsoft.com/office/drawing/2014/main" id="{A5592721-1A83-4C35-866C-42D88B81098E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7818A927-A17F-4519-9547-23E0DA1BC565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Location</a:t>
              </a:r>
            </a:p>
          </p:txBody>
        </p:sp>
      </p:grpSp>
      <p:cxnSp>
        <p:nvCxnSpPr>
          <p:cNvPr id="62" name="Elbow Connector 13">
            <a:extLst>
              <a:ext uri="{FF2B5EF4-FFF2-40B4-BE49-F238E27FC236}">
                <a16:creationId xmlns:a16="http://schemas.microsoft.com/office/drawing/2014/main" id="{3FB47B8D-A63A-402A-845D-1D3DD6A148AC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7309753" y="4875039"/>
            <a:ext cx="242390" cy="685800"/>
          </a:xfrm>
          <a:prstGeom prst="bentConnector4">
            <a:avLst>
              <a:gd name="adj1" fmla="val -94311"/>
              <a:gd name="adj2" fmla="val 1333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16B4A-9893-40EA-92B6-4DD8D9BCE6F9}"/>
              </a:ext>
            </a:extLst>
          </p:cNvPr>
          <p:cNvSpPr txBox="1"/>
          <p:nvPr/>
        </p:nvSpPr>
        <p:spPr>
          <a:xfrm>
            <a:off x="7496802" y="549595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B355B2-EA66-456E-BE40-52AC95D631FA}"/>
              </a:ext>
            </a:extLst>
          </p:cNvPr>
          <p:cNvSpPr txBox="1"/>
          <p:nvPr/>
        </p:nvSpPr>
        <p:spPr>
          <a:xfrm>
            <a:off x="7951476" y="503481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20A89E-92F9-4582-836D-A0C2D015ADA9}"/>
              </a:ext>
            </a:extLst>
          </p:cNvPr>
          <p:cNvSpPr txBox="1"/>
          <p:nvPr/>
        </p:nvSpPr>
        <p:spPr>
          <a:xfrm>
            <a:off x="7036420" y="5293227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B2C0A-7A2F-464D-B13B-A275CA4861F1}"/>
              </a:ext>
            </a:extLst>
          </p:cNvPr>
          <p:cNvSpPr txBox="1"/>
          <p:nvPr/>
        </p:nvSpPr>
        <p:spPr>
          <a:xfrm>
            <a:off x="5935254" y="44565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889E375-4DEF-402E-BDC2-3FD856591775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5961030" y="4427536"/>
            <a:ext cx="441219" cy="6692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D19E3-304F-4C9A-8D46-89D182B60801}"/>
              </a:ext>
            </a:extLst>
          </p:cNvPr>
          <p:cNvSpPr txBox="1"/>
          <p:nvPr/>
        </p:nvSpPr>
        <p:spPr>
          <a:xfrm rot="16200000">
            <a:off x="5620547" y="478401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408537-B21F-456C-9683-4F50092CD0F2}"/>
              </a:ext>
            </a:extLst>
          </p:cNvPr>
          <p:cNvSpPr txBox="1"/>
          <p:nvPr/>
        </p:nvSpPr>
        <p:spPr>
          <a:xfrm>
            <a:off x="5897744" y="50430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7F6F2F9-44AF-4BEF-ADC3-7A60442138DF}"/>
              </a:ext>
            </a:extLst>
          </p:cNvPr>
          <p:cNvCxnSpPr>
            <a:cxnSpLocks/>
            <a:stCxn id="32" idx="1"/>
            <a:endCxn id="59" idx="0"/>
          </p:cNvCxnSpPr>
          <p:nvPr/>
        </p:nvCxnSpPr>
        <p:spPr>
          <a:xfrm rot="10800000" flipV="1">
            <a:off x="6935648" y="4211524"/>
            <a:ext cx="887414" cy="5510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420CCA-8BF1-42C6-804C-278CCCDCBCC8}"/>
              </a:ext>
            </a:extLst>
          </p:cNvPr>
          <p:cNvSpPr txBox="1"/>
          <p:nvPr/>
        </p:nvSpPr>
        <p:spPr>
          <a:xfrm>
            <a:off x="6879966" y="449948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3C039F-4B56-4342-BABE-CB1E3DC540D4}"/>
              </a:ext>
            </a:extLst>
          </p:cNvPr>
          <p:cNvGrpSpPr/>
          <p:nvPr/>
        </p:nvGrpSpPr>
        <p:grpSpPr>
          <a:xfrm>
            <a:off x="2514600" y="777283"/>
            <a:ext cx="1524000" cy="576597"/>
            <a:chOff x="1219200" y="1219200"/>
            <a:chExt cx="1524000" cy="957073"/>
          </a:xfrm>
        </p:grpSpPr>
        <p:sp>
          <p:nvSpPr>
            <p:cNvPr id="77" name="Flowchart: Card 76">
              <a:extLst>
                <a:ext uri="{FF2B5EF4-FFF2-40B4-BE49-F238E27FC236}">
                  <a16:creationId xmlns:a16="http://schemas.microsoft.com/office/drawing/2014/main" id="{B443022E-8573-4597-A5EF-E7DE16B2388F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lowchart: Card 78">
              <a:extLst>
                <a:ext uri="{FF2B5EF4-FFF2-40B4-BE49-F238E27FC236}">
                  <a16:creationId xmlns:a16="http://schemas.microsoft.com/office/drawing/2014/main" id="{E2C25611-FF41-4EBA-B06E-74103D3955E7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lowchart: Card 90">
              <a:extLst>
                <a:ext uri="{FF2B5EF4-FFF2-40B4-BE49-F238E27FC236}">
                  <a16:creationId xmlns:a16="http://schemas.microsoft.com/office/drawing/2014/main" id="{6E425900-F882-4B17-9C75-2BF509999F20}"/>
                </a:ext>
              </a:extLst>
            </p:cNvPr>
            <p:cNvSpPr/>
            <p:nvPr/>
          </p:nvSpPr>
          <p:spPr>
            <a:xfrm>
              <a:off x="1371600" y="1371602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Affiliation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4D4C35-FAE8-4427-8681-975D10EDCBA8}"/>
              </a:ext>
            </a:extLst>
          </p:cNvPr>
          <p:cNvGrpSpPr/>
          <p:nvPr/>
        </p:nvGrpSpPr>
        <p:grpSpPr>
          <a:xfrm>
            <a:off x="6704676" y="777283"/>
            <a:ext cx="1524000" cy="576596"/>
            <a:chOff x="1219200" y="1219200"/>
            <a:chExt cx="1524000" cy="957071"/>
          </a:xfrm>
        </p:grpSpPr>
        <p:sp>
          <p:nvSpPr>
            <p:cNvPr id="100" name="Flowchart: Card 99">
              <a:extLst>
                <a:ext uri="{FF2B5EF4-FFF2-40B4-BE49-F238E27FC236}">
                  <a16:creationId xmlns:a16="http://schemas.microsoft.com/office/drawing/2014/main" id="{FA72B559-386E-4236-B008-B6ACF2D8C576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lowchart: Card 105">
              <a:extLst>
                <a:ext uri="{FF2B5EF4-FFF2-40B4-BE49-F238E27FC236}">
                  <a16:creationId xmlns:a16="http://schemas.microsoft.com/office/drawing/2014/main" id="{7F1D1116-3F7F-452D-804F-396FCF38BBE1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lowchart: Card 108">
              <a:extLst>
                <a:ext uri="{FF2B5EF4-FFF2-40B4-BE49-F238E27FC236}">
                  <a16:creationId xmlns:a16="http://schemas.microsoft.com/office/drawing/2014/main" id="{8414BC32-207B-4E72-ABB7-4785C0835DF8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Endpoint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3DC7E2B-AF7E-480E-8175-A56D3AD91C3A}"/>
              </a:ext>
            </a:extLst>
          </p:cNvPr>
          <p:cNvCxnSpPr>
            <a:cxnSpLocks/>
            <a:stCxn id="91" idx="3"/>
            <a:endCxn id="9" idx="0"/>
          </p:cNvCxnSpPr>
          <p:nvPr/>
        </p:nvCxnSpPr>
        <p:spPr>
          <a:xfrm>
            <a:off x="4038600" y="1111490"/>
            <a:ext cx="1448589" cy="10431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FDAB-A574-433C-95FA-1D8755D91EB1}"/>
              </a:ext>
            </a:extLst>
          </p:cNvPr>
          <p:cNvSpPr txBox="1"/>
          <p:nvPr/>
        </p:nvSpPr>
        <p:spPr>
          <a:xfrm>
            <a:off x="4585826" y="92299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791850-5F5C-401F-AD08-6B16BB010D96}"/>
              </a:ext>
            </a:extLst>
          </p:cNvPr>
          <p:cNvSpPr txBox="1"/>
          <p:nvPr/>
        </p:nvSpPr>
        <p:spPr>
          <a:xfrm>
            <a:off x="5419709" y="1838506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61E00D-718B-45A5-A526-87D346224570}"/>
              </a:ext>
            </a:extLst>
          </p:cNvPr>
          <p:cNvSpPr txBox="1"/>
          <p:nvPr/>
        </p:nvSpPr>
        <p:spPr>
          <a:xfrm>
            <a:off x="3984853" y="884983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[1..*]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BB2E861-6824-4F9D-A3AE-B7ACD81FDF43}"/>
              </a:ext>
            </a:extLst>
          </p:cNvPr>
          <p:cNvCxnSpPr>
            <a:cxnSpLocks/>
            <a:stCxn id="91" idx="2"/>
            <a:endCxn id="9" idx="0"/>
          </p:cNvCxnSpPr>
          <p:nvPr/>
        </p:nvCxnSpPr>
        <p:spPr>
          <a:xfrm rot="16200000" flipH="1">
            <a:off x="4019638" y="687041"/>
            <a:ext cx="800713" cy="2134389"/>
          </a:xfrm>
          <a:prstGeom prst="bentConnector3">
            <a:avLst>
              <a:gd name="adj1" fmla="val 32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D6F818D-3BCA-41BA-9AC5-34D551805474}"/>
              </a:ext>
            </a:extLst>
          </p:cNvPr>
          <p:cNvSpPr txBox="1"/>
          <p:nvPr/>
        </p:nvSpPr>
        <p:spPr>
          <a:xfrm>
            <a:off x="3640777" y="1402346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 organization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4A3B12-0625-424F-BAFC-3BB7084049CC}"/>
              </a:ext>
            </a:extLst>
          </p:cNvPr>
          <p:cNvSpPr txBox="1"/>
          <p:nvPr/>
        </p:nvSpPr>
        <p:spPr>
          <a:xfrm>
            <a:off x="2982322" y="1324774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[1..*]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44912E8-8FC4-4799-AD02-B4A9F8BEDCE2}"/>
              </a:ext>
            </a:extLst>
          </p:cNvPr>
          <p:cNvCxnSpPr>
            <a:cxnSpLocks/>
            <a:stCxn id="91" idx="0"/>
            <a:endCxn id="109" idx="0"/>
          </p:cNvCxnSpPr>
          <p:nvPr/>
        </p:nvCxnSpPr>
        <p:spPr>
          <a:xfrm rot="5400000" flipH="1" flipV="1">
            <a:off x="5447838" y="-1225939"/>
            <a:ext cx="1" cy="4190076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D0A124-A27B-403B-9C71-D46BE63E3680}"/>
              </a:ext>
            </a:extLst>
          </p:cNvPr>
          <p:cNvSpPr txBox="1"/>
          <p:nvPr/>
        </p:nvSpPr>
        <p:spPr>
          <a:xfrm>
            <a:off x="4883247" y="428871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52DD15-A10C-42C3-A06E-4AEC290215B4}"/>
              </a:ext>
            </a:extLst>
          </p:cNvPr>
          <p:cNvSpPr txBox="1"/>
          <p:nvPr/>
        </p:nvSpPr>
        <p:spPr>
          <a:xfrm>
            <a:off x="2949236" y="576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9B8489B-C383-4067-8AA1-FC00B6444174}"/>
              </a:ext>
            </a:extLst>
          </p:cNvPr>
          <p:cNvSpPr txBox="1"/>
          <p:nvPr/>
        </p:nvSpPr>
        <p:spPr>
          <a:xfrm>
            <a:off x="7496802" y="556225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C6231EB-90D3-46B4-A466-656CC6A3C81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6163196" y="1353879"/>
            <a:ext cx="1379680" cy="8708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124BF-C664-4318-A113-D19D848B3662}"/>
              </a:ext>
            </a:extLst>
          </p:cNvPr>
          <p:cNvSpPr txBox="1"/>
          <p:nvPr/>
        </p:nvSpPr>
        <p:spPr>
          <a:xfrm>
            <a:off x="7297399" y="1586542"/>
            <a:ext cx="338554" cy="5652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70E0CC-AC39-4658-9FFB-D92A027E68E0}"/>
              </a:ext>
            </a:extLst>
          </p:cNvPr>
          <p:cNvSpPr txBox="1"/>
          <p:nvPr/>
        </p:nvSpPr>
        <p:spPr>
          <a:xfrm>
            <a:off x="7508996" y="1391773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7385A15-1A35-48A6-93DE-7B7FE082F913}"/>
              </a:ext>
            </a:extLst>
          </p:cNvPr>
          <p:cNvSpPr txBox="1"/>
          <p:nvPr/>
        </p:nvSpPr>
        <p:spPr>
          <a:xfrm>
            <a:off x="6144907" y="2027265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E61A8C-1BB4-AA3A-E4EF-119F9F7622A6}"/>
              </a:ext>
            </a:extLst>
          </p:cNvPr>
          <p:cNvGrpSpPr/>
          <p:nvPr/>
        </p:nvGrpSpPr>
        <p:grpSpPr>
          <a:xfrm>
            <a:off x="9065015" y="2425664"/>
            <a:ext cx="1548714" cy="576596"/>
            <a:chOff x="1219200" y="1219200"/>
            <a:chExt cx="1548714" cy="957071"/>
          </a:xfrm>
        </p:grpSpPr>
        <p:sp>
          <p:nvSpPr>
            <p:cNvPr id="3" name="Flowchart: Card 2">
              <a:extLst>
                <a:ext uri="{FF2B5EF4-FFF2-40B4-BE49-F238E27FC236}">
                  <a16:creationId xmlns:a16="http://schemas.microsoft.com/office/drawing/2014/main" id="{BC1A1E9A-C730-FCBB-BC5C-62EFC513B576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lowchart: Card 3">
              <a:extLst>
                <a:ext uri="{FF2B5EF4-FFF2-40B4-BE49-F238E27FC236}">
                  <a16:creationId xmlns:a16="http://schemas.microsoft.com/office/drawing/2014/main" id="{2D174C4E-1536-4BB9-7E3F-53CE8192ABB5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Card 5">
              <a:extLst>
                <a:ext uri="{FF2B5EF4-FFF2-40B4-BE49-F238E27FC236}">
                  <a16:creationId xmlns:a16="http://schemas.microsoft.com/office/drawing/2014/main" id="{C90D2247-48B8-AF7C-A4F4-BF6E3C135476}"/>
                </a:ext>
              </a:extLst>
            </p:cNvPr>
            <p:cNvSpPr/>
            <p:nvPr/>
          </p:nvSpPr>
          <p:spPr>
            <a:xfrm>
              <a:off x="1396314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Practitioner</a:t>
              </a:r>
            </a:p>
          </p:txBody>
        </p:sp>
      </p:grpSp>
      <p:cxnSp>
        <p:nvCxnSpPr>
          <p:cNvPr id="11" name="Elbow Connector 84">
            <a:extLst>
              <a:ext uri="{FF2B5EF4-FFF2-40B4-BE49-F238E27FC236}">
                <a16:creationId xmlns:a16="http://schemas.microsoft.com/office/drawing/2014/main" id="{66BD97DE-71D4-4310-7FC6-AFA040EC63FE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V="1">
            <a:off x="9650626" y="3002260"/>
            <a:ext cx="277303" cy="12092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0CC259-E967-B264-0405-8AE6DBD88D96}"/>
              </a:ext>
            </a:extLst>
          </p:cNvPr>
          <p:cNvSpPr txBox="1"/>
          <p:nvPr/>
        </p:nvSpPr>
        <p:spPr>
          <a:xfrm>
            <a:off x="9927929" y="296987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8AE6C3-5C87-2825-31B8-BE5905F113BA}"/>
              </a:ext>
            </a:extLst>
          </p:cNvPr>
          <p:cNvSpPr txBox="1"/>
          <p:nvPr/>
        </p:nvSpPr>
        <p:spPr>
          <a:xfrm>
            <a:off x="9598676" y="420602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486C2-C242-C068-A358-A958F1E8214B}"/>
              </a:ext>
            </a:extLst>
          </p:cNvPr>
          <p:cNvSpPr txBox="1"/>
          <p:nvPr/>
        </p:nvSpPr>
        <p:spPr>
          <a:xfrm>
            <a:off x="9655712" y="3327962"/>
            <a:ext cx="338554" cy="7078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practitioner</a:t>
            </a:r>
          </a:p>
        </p:txBody>
      </p:sp>
    </p:spTree>
    <p:extLst>
      <p:ext uri="{BB962C8B-B14F-4D97-AF65-F5344CB8AC3E}">
        <p14:creationId xmlns:p14="http://schemas.microsoft.com/office/powerpoint/2010/main" val="151587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2964A-E2CD-469D-80C8-A840D616518E}"/>
              </a:ext>
            </a:extLst>
          </p:cNvPr>
          <p:cNvSpPr/>
          <p:nvPr/>
        </p:nvSpPr>
        <p:spPr>
          <a:xfrm>
            <a:off x="121296" y="191276"/>
            <a:ext cx="2677887" cy="260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Practitioner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7C248-1941-4A7C-A7C3-477F294163C7}"/>
              </a:ext>
            </a:extLst>
          </p:cNvPr>
          <p:cNvSpPr/>
          <p:nvPr/>
        </p:nvSpPr>
        <p:spPr>
          <a:xfrm>
            <a:off x="265921" y="849084"/>
            <a:ext cx="2388636" cy="1679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PractitionerRole</a:t>
            </a:r>
            <a:endParaRPr lang="en-US" b="1" u="sng" dirty="0"/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 *</a:t>
            </a:r>
          </a:p>
          <a:p>
            <a:r>
              <a:rPr lang="en-US" dirty="0" err="1"/>
              <a:t>healthcareService</a:t>
            </a:r>
            <a:r>
              <a:rPr lang="en-US" dirty="0"/>
              <a:t> *</a:t>
            </a:r>
          </a:p>
          <a:p>
            <a:endParaRPr lang="en-US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51045-4D46-42FD-A7E9-EE127D3427A8}"/>
              </a:ext>
            </a:extLst>
          </p:cNvPr>
          <p:cNvSpPr/>
          <p:nvPr/>
        </p:nvSpPr>
        <p:spPr>
          <a:xfrm>
            <a:off x="4822370" y="274083"/>
            <a:ext cx="2547259" cy="115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Organization</a:t>
            </a:r>
          </a:p>
          <a:p>
            <a:r>
              <a:rPr lang="en-US" dirty="0" err="1"/>
              <a:t>partOf</a:t>
            </a:r>
            <a:endParaRPr lang="en-US" dirty="0"/>
          </a:p>
          <a:p>
            <a:r>
              <a:rPr lang="en-US" dirty="0"/>
              <a:t>hierarchy-type / </a:t>
            </a:r>
            <a:r>
              <a:rPr lang="en-US" dirty="0" err="1"/>
              <a:t>partOf</a:t>
            </a:r>
            <a:r>
              <a:rPr lang="en-US" dirty="0"/>
              <a:t> 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26D3E-FA66-4DD5-ACE3-9D13F95037FF}"/>
              </a:ext>
            </a:extLst>
          </p:cNvPr>
          <p:cNvSpPr/>
          <p:nvPr/>
        </p:nvSpPr>
        <p:spPr>
          <a:xfrm>
            <a:off x="-776" y="4014500"/>
            <a:ext cx="3722914" cy="24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HealthcareService</a:t>
            </a:r>
            <a:endParaRPr lang="en-US" b="1" u="sng" dirty="0"/>
          </a:p>
          <a:p>
            <a:r>
              <a:rPr lang="en-US" dirty="0" err="1"/>
              <a:t>providedBy</a:t>
            </a:r>
            <a:endParaRPr lang="en-US" dirty="0"/>
          </a:p>
          <a:p>
            <a:r>
              <a:rPr lang="en-US" dirty="0"/>
              <a:t>location *</a:t>
            </a:r>
          </a:p>
          <a:p>
            <a:r>
              <a:rPr lang="en-US" dirty="0" err="1"/>
              <a:t>coverageArea</a:t>
            </a:r>
            <a:r>
              <a:rPr lang="en-US" dirty="0"/>
              <a:t> *</a:t>
            </a:r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CBD41-90AD-4987-B118-18C4040219AA}"/>
              </a:ext>
            </a:extLst>
          </p:cNvPr>
          <p:cNvSpPr/>
          <p:nvPr/>
        </p:nvSpPr>
        <p:spPr>
          <a:xfrm>
            <a:off x="4822370" y="2290659"/>
            <a:ext cx="2547259" cy="10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Location</a:t>
            </a:r>
          </a:p>
          <a:p>
            <a:r>
              <a:rPr lang="en-US" dirty="0" err="1"/>
              <a:t>managingOrganization</a:t>
            </a:r>
            <a:endParaRPr lang="en-US" dirty="0"/>
          </a:p>
          <a:p>
            <a:r>
              <a:rPr lang="en-US" dirty="0" err="1"/>
              <a:t>partOf</a:t>
            </a:r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A3AD34-478B-4657-A56C-E0AA8F97D1CB}"/>
              </a:ext>
            </a:extLst>
          </p:cNvPr>
          <p:cNvGrpSpPr/>
          <p:nvPr/>
        </p:nvGrpSpPr>
        <p:grpSpPr>
          <a:xfrm>
            <a:off x="8741226" y="172608"/>
            <a:ext cx="2988909" cy="2918155"/>
            <a:chOff x="7246773" y="191275"/>
            <a:chExt cx="2988909" cy="29181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4BAEC-0516-46CF-8F23-499F1BD79725}"/>
                </a:ext>
              </a:extLst>
            </p:cNvPr>
            <p:cNvSpPr/>
            <p:nvPr/>
          </p:nvSpPr>
          <p:spPr>
            <a:xfrm>
              <a:off x="7246773" y="191275"/>
              <a:ext cx="2988909" cy="29181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Jurisdiction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D045FB-3DA3-4DB4-BDA6-B42DAAD790F1}"/>
                </a:ext>
              </a:extLst>
            </p:cNvPr>
            <p:cNvSpPr/>
            <p:nvPr/>
          </p:nvSpPr>
          <p:spPr>
            <a:xfrm>
              <a:off x="7480039" y="581997"/>
              <a:ext cx="2547259" cy="1150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Organization</a:t>
              </a:r>
            </a:p>
            <a:p>
              <a:r>
                <a:rPr lang="en-US" dirty="0" err="1"/>
                <a:t>partOf</a:t>
              </a:r>
              <a:endParaRPr lang="en-US" dirty="0"/>
            </a:p>
            <a:p>
              <a:r>
                <a:rPr lang="en-US" dirty="0"/>
                <a:t>hierarchy-type / </a:t>
              </a:r>
              <a:r>
                <a:rPr lang="en-US" dirty="0" err="1"/>
                <a:t>partOf</a:t>
              </a:r>
              <a:r>
                <a:rPr lang="en-US" dirty="0"/>
                <a:t> *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7AECBA-2991-4BEE-9CD5-8231B7F0A1AC}"/>
                </a:ext>
              </a:extLst>
            </p:cNvPr>
            <p:cNvSpPr/>
            <p:nvPr/>
          </p:nvSpPr>
          <p:spPr>
            <a:xfrm>
              <a:off x="7480039" y="1930269"/>
              <a:ext cx="2547259" cy="1017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Location</a:t>
              </a:r>
            </a:p>
            <a:p>
              <a:r>
                <a:rPr lang="en-US" dirty="0" err="1"/>
                <a:t>managingOrganization</a:t>
              </a:r>
              <a:endParaRPr lang="en-US" dirty="0"/>
            </a:p>
            <a:p>
              <a:r>
                <a:rPr lang="en-US" dirty="0" err="1"/>
                <a:t>partOf</a:t>
              </a:r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09FDFB-A63B-4640-B653-E703CFE74C30}"/>
              </a:ext>
            </a:extLst>
          </p:cNvPr>
          <p:cNvGrpSpPr/>
          <p:nvPr/>
        </p:nvGrpSpPr>
        <p:grpSpPr>
          <a:xfrm>
            <a:off x="8741225" y="3542518"/>
            <a:ext cx="2988909" cy="2918154"/>
            <a:chOff x="7246772" y="3426662"/>
            <a:chExt cx="2988909" cy="29181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0B1581-356F-4550-951E-21A8760CE8A7}"/>
                </a:ext>
              </a:extLst>
            </p:cNvPr>
            <p:cNvSpPr/>
            <p:nvPr/>
          </p:nvSpPr>
          <p:spPr>
            <a:xfrm>
              <a:off x="7246772" y="3426662"/>
              <a:ext cx="2988909" cy="29181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Facility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001E7D-750E-47D7-9D02-80DECCD7307E}"/>
                </a:ext>
              </a:extLst>
            </p:cNvPr>
            <p:cNvSpPr/>
            <p:nvPr/>
          </p:nvSpPr>
          <p:spPr>
            <a:xfrm>
              <a:off x="7480039" y="3789003"/>
              <a:ext cx="2547259" cy="1150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Organization</a:t>
              </a:r>
            </a:p>
            <a:p>
              <a:r>
                <a:rPr lang="en-US" dirty="0" err="1"/>
                <a:t>partOf</a:t>
              </a:r>
              <a:endParaRPr lang="en-US" dirty="0"/>
            </a:p>
            <a:p>
              <a:r>
                <a:rPr lang="en-US" dirty="0"/>
                <a:t>hierarchy-type / </a:t>
              </a:r>
              <a:r>
                <a:rPr lang="en-US" dirty="0" err="1"/>
                <a:t>partOf</a:t>
              </a:r>
              <a:r>
                <a:rPr lang="en-US" dirty="0"/>
                <a:t> *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0F3DF4-AD37-466D-8647-2ABCB68886A8}"/>
                </a:ext>
              </a:extLst>
            </p:cNvPr>
            <p:cNvSpPr/>
            <p:nvPr/>
          </p:nvSpPr>
          <p:spPr>
            <a:xfrm>
              <a:off x="7480039" y="5137275"/>
              <a:ext cx="2547259" cy="1017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Location</a:t>
              </a:r>
            </a:p>
            <a:p>
              <a:r>
                <a:rPr lang="en-US" dirty="0" err="1"/>
                <a:t>managingOrganization</a:t>
              </a:r>
              <a:endParaRPr lang="en-US" dirty="0"/>
            </a:p>
            <a:p>
              <a:r>
                <a:rPr lang="en-US" dirty="0" err="1"/>
                <a:t>partOf</a:t>
              </a:r>
              <a:endParaRPr lang="en-US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57E79A-7ADF-4F7A-B69B-EADA9C233F5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5525277" y="274083"/>
            <a:ext cx="570723" cy="46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853A9D-FD2E-4BA4-B1D5-DDC3D3E5DF41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6096000" y="274083"/>
            <a:ext cx="985935" cy="7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C22AA8-2E27-4FB3-AEEB-2D257C30120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96000" y="1424085"/>
            <a:ext cx="911290" cy="132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07024E-CE52-4FEC-BC9A-F0FF7D75CF7B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606140" y="2290659"/>
            <a:ext cx="489860" cy="71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6C3913-A52B-4981-B2B5-BC5657C58780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10248122" y="5054861"/>
            <a:ext cx="906627" cy="57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B9E839-9707-496F-AFEA-8B029EA767FE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9758262" y="2928649"/>
            <a:ext cx="489860" cy="305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2703A4-4F27-402B-B8D2-C665A318FC88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9672734" y="1713332"/>
            <a:ext cx="575388" cy="2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780B80-71BE-4296-983D-0EEF5077B62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369629" y="849084"/>
            <a:ext cx="3851988" cy="376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D0D743-C87B-4C61-B266-C28841A68B5A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10248122" y="1713332"/>
            <a:ext cx="906627" cy="63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44F5A5E-FAA4-4E25-B19E-66D708859105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9776927" y="1911602"/>
            <a:ext cx="471195" cy="72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104789-1BD3-466A-AAB8-275B60DD54EA}"/>
              </a:ext>
            </a:extLst>
          </p:cNvPr>
          <p:cNvCxnSpPr>
            <a:cxnSpLocks/>
          </p:cNvCxnSpPr>
          <p:nvPr/>
        </p:nvCxnSpPr>
        <p:spPr>
          <a:xfrm flipV="1">
            <a:off x="9672734" y="563331"/>
            <a:ext cx="575387" cy="47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97FA50-FC8A-4999-9826-2D62D1F49A4E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10248122" y="1713332"/>
            <a:ext cx="1040364" cy="29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99E7AB-4902-45C5-87E6-E29A68C1BE9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 flipV="1">
            <a:off x="10248122" y="563330"/>
            <a:ext cx="1010819" cy="73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B387477-FC05-470A-931C-7241EB23637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369629" y="849084"/>
            <a:ext cx="3889314" cy="48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17E1885-C42A-418C-BE49-92A105C87F45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5657" y="4479860"/>
            <a:ext cx="779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F7C3AD-F7DE-4BAE-B839-51F99DBCDDC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175657" y="849084"/>
            <a:ext cx="3646713" cy="363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E5A87B7-2334-4F09-90D2-EE1B68AC3DB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70384" y="4777273"/>
            <a:ext cx="8004108" cy="98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229A766-0015-4A94-B9DE-38F538B510A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70384" y="2799183"/>
            <a:ext cx="3851986" cy="197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26F8690-8490-4289-81A3-C791456F4A2D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460239" y="2420126"/>
            <a:ext cx="7514253" cy="2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CFD6462-9C81-42A0-83AC-A1D3F9F778C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460239" y="2799183"/>
            <a:ext cx="3362131" cy="22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0BC315-C7BF-4B5A-A383-A3AC1701836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26334" y="849084"/>
            <a:ext cx="3296036" cy="7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26719C-6C5D-4EFF-9E8F-34F1EE6F5C7E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526332" y="1616533"/>
            <a:ext cx="7448160" cy="286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7107EB-9229-49DA-9DCA-7EF935B84FA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175655" y="1873313"/>
            <a:ext cx="7798837" cy="388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B7E6997-1EAE-4238-BD01-8897E72B943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75655" y="1814221"/>
            <a:ext cx="3646715" cy="98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C5BB1D7-083B-49C8-8A12-DB3A5B34E3A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60681" y="2214856"/>
            <a:ext cx="154732" cy="179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A14A369-F646-4759-ACE9-E4F8425CFB48}"/>
              </a:ext>
            </a:extLst>
          </p:cNvPr>
          <p:cNvCxnSpPr>
            <a:cxnSpLocks/>
          </p:cNvCxnSpPr>
          <p:nvPr/>
        </p:nvCxnSpPr>
        <p:spPr>
          <a:xfrm>
            <a:off x="5606140" y="3031284"/>
            <a:ext cx="3368352" cy="273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508</Words>
  <Application>Microsoft Office PowerPoint</Application>
  <PresentationFormat>Widescreen</PresentationFormat>
  <Paragraphs>212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Duncan</dc:creator>
  <cp:lastModifiedBy>Luke Duncan</cp:lastModifiedBy>
  <cp:revision>7</cp:revision>
  <dcterms:created xsi:type="dcterms:W3CDTF">2021-07-23T01:41:17Z</dcterms:created>
  <dcterms:modified xsi:type="dcterms:W3CDTF">2023-07-26T00:48:34Z</dcterms:modified>
</cp:coreProperties>
</file>