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866E2C-18B0-4640-82AD-6D5174A5EC9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0CD6997-BF44-4DE9-A2EB-341E498D983D}">
      <dgm:prSet/>
      <dgm:spPr>
        <a:xfrm rot="5400000">
          <a:off x="109824" y="162052"/>
          <a:ext cx="72129" cy="62752"/>
        </a:xfrm>
        <a:solidFill>
          <a:srgbClr val="70AD47">
            <a:lumMod val="60000"/>
            <a:lumOff val="4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it-IT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E30A36A4-FF78-4EB6-8E81-EC02BFB7E4CE}" type="parTrans" cxnId="{8AC9EEFA-EDD5-46BC-AE13-2555F979FE81}">
      <dgm:prSet/>
      <dgm:spPr/>
      <dgm:t>
        <a:bodyPr/>
        <a:lstStyle/>
        <a:p>
          <a:endParaRPr lang="it-IT"/>
        </a:p>
      </dgm:t>
    </dgm:pt>
    <dgm:pt modelId="{80567851-B570-40C0-8276-1DC9483A4BE1}" type="sibTrans" cxnId="{8AC9EEFA-EDD5-46BC-AE13-2555F979FE81}">
      <dgm:prSet/>
      <dgm:spPr>
        <a:xfrm rot="5400000">
          <a:off x="42051" y="162052"/>
          <a:ext cx="72129" cy="62752"/>
        </a:xfrm>
        <a:solidFill>
          <a:srgbClr val="70AD47">
            <a:lumMod val="60000"/>
            <a:lumOff val="4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it-IT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2E200962-41FF-408E-8FDF-C6ADD5AF5310}">
      <dgm:prSet/>
      <dgm:spPr>
        <a:xfrm rot="5400000">
          <a:off x="109824" y="39605"/>
          <a:ext cx="72129" cy="62752"/>
        </a:xfrm>
        <a:solidFill>
          <a:srgbClr val="FFC000"/>
        </a:solidFill>
        <a:ln w="3175" cap="flat" cmpd="sng" algn="ctr">
          <a:solidFill>
            <a:srgbClr val="ED7D31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it-IT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F37344E4-CA6A-4906-BBBA-3659AB9A3168}" type="parTrans" cxnId="{F2D1801A-ED56-4C83-8BFD-165AA9A3DF51}">
      <dgm:prSet/>
      <dgm:spPr/>
      <dgm:t>
        <a:bodyPr/>
        <a:lstStyle/>
        <a:p>
          <a:endParaRPr lang="it-IT"/>
        </a:p>
      </dgm:t>
    </dgm:pt>
    <dgm:pt modelId="{41B82DF4-7EBA-493C-9273-D1FFE780DCB2}" type="sibTrans" cxnId="{F2D1801A-ED56-4C83-8BFD-165AA9A3DF51}">
      <dgm:prSet/>
      <dgm:spPr>
        <a:xfrm rot="5400000">
          <a:off x="37790" y="34903"/>
          <a:ext cx="72129" cy="62752"/>
        </a:xfrm>
        <a:solidFill>
          <a:srgbClr val="70AD47">
            <a:lumMod val="60000"/>
            <a:lumOff val="4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it-IT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95773146-FB67-4915-9D1B-F26F699A2B10}">
      <dgm:prSet/>
      <dgm:spPr>
        <a:xfrm rot="5400000">
          <a:off x="75808" y="100829"/>
          <a:ext cx="72129" cy="62752"/>
        </a:xfrm>
        <a:solidFill>
          <a:schemeClr val="accent4"/>
        </a:solidFill>
        <a:ln w="3175" cap="flat" cmpd="sng" algn="ctr">
          <a:solidFill>
            <a:schemeClr val="accent2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it-IT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DE5DF29D-5B7F-4FF0-8B69-CAAEBD1A3527}" type="sibTrans" cxnId="{D12DE744-BAA7-414F-A02C-E1312F7F9818}">
      <dgm:prSet/>
      <dgm:spPr>
        <a:xfrm rot="5400000">
          <a:off x="143581" y="100829"/>
          <a:ext cx="72129" cy="62752"/>
        </a:xfrm>
        <a:solidFill>
          <a:srgbClr val="70AD47">
            <a:lumMod val="60000"/>
            <a:lumOff val="4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it-IT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71EA3038-385D-4C23-B2E9-D44608C873DE}" type="parTrans" cxnId="{D12DE744-BAA7-414F-A02C-E1312F7F9818}">
      <dgm:prSet/>
      <dgm:spPr/>
      <dgm:t>
        <a:bodyPr/>
        <a:lstStyle/>
        <a:p>
          <a:endParaRPr lang="it-IT"/>
        </a:p>
      </dgm:t>
    </dgm:pt>
    <dgm:pt modelId="{ABC2573A-3EEE-480C-8405-226E6DBFAC19}" type="pres">
      <dgm:prSet presAssocID="{38866E2C-18B0-4640-82AD-6D5174A5EC9E}" presName="Name0" presStyleCnt="0">
        <dgm:presLayoutVars>
          <dgm:chMax/>
          <dgm:chPref/>
          <dgm:dir/>
          <dgm:animLvl val="lvl"/>
        </dgm:presLayoutVars>
      </dgm:prSet>
      <dgm:spPr/>
    </dgm:pt>
    <dgm:pt modelId="{2673E08E-5EE3-4944-9A90-F52F82D046B1}" type="pres">
      <dgm:prSet presAssocID="{2E200962-41FF-408E-8FDF-C6ADD5AF5310}" presName="composite" presStyleCnt="0"/>
      <dgm:spPr/>
    </dgm:pt>
    <dgm:pt modelId="{6C9DF95B-054B-4E19-BA9F-95686FFD5411}" type="pres">
      <dgm:prSet presAssocID="{2E200962-41FF-408E-8FDF-C6ADD5AF5310}" presName="Parent1" presStyleLbl="node1" presStyleIdx="0" presStyleCnt="6">
        <dgm:presLayoutVars>
          <dgm:chMax val="1"/>
          <dgm:chPref val="1"/>
          <dgm:bulletEnabled val="1"/>
        </dgm:presLayoutVars>
      </dgm:prSet>
      <dgm:spPr>
        <a:prstGeom prst="hexagon">
          <a:avLst>
            <a:gd name="adj" fmla="val 25000"/>
            <a:gd name="vf" fmla="val 115470"/>
          </a:avLst>
        </a:prstGeom>
      </dgm:spPr>
    </dgm:pt>
    <dgm:pt modelId="{DD70BB4A-34B4-421E-8E76-9AF7EF8A7803}" type="pres">
      <dgm:prSet presAssocID="{2E200962-41FF-408E-8FDF-C6ADD5AF5310}" presName="Childtext1" presStyleLbl="revTx" presStyleIdx="0" presStyleCnt="3">
        <dgm:presLayoutVars>
          <dgm:chMax val="0"/>
          <dgm:chPref val="0"/>
          <dgm:bulletEnabled val="1"/>
        </dgm:presLayoutVars>
      </dgm:prSet>
      <dgm:spPr>
        <a:xfrm>
          <a:off x="179170" y="49342"/>
          <a:ext cx="80496" cy="43277"/>
        </a:xfrm>
        <a:prstGeom prst="rect">
          <a:avLst/>
        </a:prstGeom>
        <a:noFill/>
        <a:ln>
          <a:noFill/>
        </a:ln>
        <a:effectLst/>
      </dgm:spPr>
    </dgm:pt>
    <dgm:pt modelId="{AE420A4F-7306-4A70-93CB-82D99E95CB8D}" type="pres">
      <dgm:prSet presAssocID="{2E200962-41FF-408E-8FDF-C6ADD5AF5310}" presName="BalanceSpacing" presStyleCnt="0"/>
      <dgm:spPr/>
    </dgm:pt>
    <dgm:pt modelId="{AEFFD3D3-76B8-41A6-901B-994DEBF1CE8D}" type="pres">
      <dgm:prSet presAssocID="{2E200962-41FF-408E-8FDF-C6ADD5AF5310}" presName="BalanceSpacing1" presStyleCnt="0"/>
      <dgm:spPr/>
    </dgm:pt>
    <dgm:pt modelId="{8A150B2F-5B46-408D-92F2-DBFFB689D5C5}" type="pres">
      <dgm:prSet presAssocID="{41B82DF4-7EBA-493C-9273-D1FFE780DCB2}" presName="Accent1Text" presStyleLbl="node1" presStyleIdx="1" presStyleCnt="6" custLinFactNeighborX="-6790" custLinFactNeighborY="-6518"/>
      <dgm:spPr>
        <a:prstGeom prst="hexagon">
          <a:avLst>
            <a:gd name="adj" fmla="val 25000"/>
            <a:gd name="vf" fmla="val 115470"/>
          </a:avLst>
        </a:prstGeom>
      </dgm:spPr>
    </dgm:pt>
    <dgm:pt modelId="{C9ECE553-C231-4DB4-B695-D72865B04BC1}" type="pres">
      <dgm:prSet presAssocID="{41B82DF4-7EBA-493C-9273-D1FFE780DCB2}" presName="spaceBetweenRectangles" presStyleCnt="0"/>
      <dgm:spPr/>
    </dgm:pt>
    <dgm:pt modelId="{8293F8B8-1CDB-4212-8F60-E3AAE8B6CB8F}" type="pres">
      <dgm:prSet presAssocID="{95773146-FB67-4915-9D1B-F26F699A2B10}" presName="composite" presStyleCnt="0"/>
      <dgm:spPr/>
    </dgm:pt>
    <dgm:pt modelId="{F1602DFB-1D92-4300-8CD7-42DD7BC1C561}" type="pres">
      <dgm:prSet presAssocID="{95773146-FB67-4915-9D1B-F26F699A2B10}" presName="Parent1" presStyleLbl="node1" presStyleIdx="2" presStyleCnt="6">
        <dgm:presLayoutVars>
          <dgm:chMax val="1"/>
          <dgm:chPref val="1"/>
          <dgm:bulletEnabled val="1"/>
        </dgm:presLayoutVars>
      </dgm:prSet>
      <dgm:spPr>
        <a:prstGeom prst="hexagon">
          <a:avLst>
            <a:gd name="adj" fmla="val 25000"/>
            <a:gd name="vf" fmla="val 115470"/>
          </a:avLst>
        </a:prstGeom>
      </dgm:spPr>
    </dgm:pt>
    <dgm:pt modelId="{3CA1A906-A643-4A46-897C-9101B4043B14}" type="pres">
      <dgm:prSet presAssocID="{95773146-FB67-4915-9D1B-F26F699A2B10}" presName="Childtext1" presStyleLbl="revTx" presStyleIdx="1" presStyleCnt="3">
        <dgm:presLayoutVars>
          <dgm:chMax val="0"/>
          <dgm:chPref val="0"/>
          <dgm:bulletEnabled val="1"/>
        </dgm:presLayoutVars>
      </dgm:prSet>
      <dgm:spPr>
        <a:xfrm>
          <a:off x="0" y="110566"/>
          <a:ext cx="77900" cy="43277"/>
        </a:xfrm>
        <a:prstGeom prst="rect">
          <a:avLst/>
        </a:prstGeom>
        <a:noFill/>
        <a:ln>
          <a:noFill/>
        </a:ln>
        <a:effectLst/>
      </dgm:spPr>
    </dgm:pt>
    <dgm:pt modelId="{E6CC260E-6B87-49AB-BE85-2BD1318562FE}" type="pres">
      <dgm:prSet presAssocID="{95773146-FB67-4915-9D1B-F26F699A2B10}" presName="BalanceSpacing" presStyleCnt="0"/>
      <dgm:spPr/>
    </dgm:pt>
    <dgm:pt modelId="{C0B272ED-D7EF-49FD-98E7-6E1B039A1E72}" type="pres">
      <dgm:prSet presAssocID="{95773146-FB67-4915-9D1B-F26F699A2B10}" presName="BalanceSpacing1" presStyleCnt="0"/>
      <dgm:spPr/>
    </dgm:pt>
    <dgm:pt modelId="{BDE8F772-52AF-40FF-86ED-83CDA50F3C41}" type="pres">
      <dgm:prSet presAssocID="{DE5DF29D-5B7F-4FF0-8B69-CAAEBD1A3527}" presName="Accent1Text" presStyleLbl="node1" presStyleIdx="3" presStyleCnt="6"/>
      <dgm:spPr>
        <a:prstGeom prst="hexagon">
          <a:avLst>
            <a:gd name="adj" fmla="val 25000"/>
            <a:gd name="vf" fmla="val 115470"/>
          </a:avLst>
        </a:prstGeom>
      </dgm:spPr>
    </dgm:pt>
    <dgm:pt modelId="{D7396B49-A480-45F5-BC41-601A99A6917D}" type="pres">
      <dgm:prSet presAssocID="{DE5DF29D-5B7F-4FF0-8B69-CAAEBD1A3527}" presName="spaceBetweenRectangles" presStyleCnt="0"/>
      <dgm:spPr/>
    </dgm:pt>
    <dgm:pt modelId="{076DD660-B89A-4589-9BE8-B6C97A4FFBD9}" type="pres">
      <dgm:prSet presAssocID="{40CD6997-BF44-4DE9-A2EB-341E498D983D}" presName="composite" presStyleCnt="0"/>
      <dgm:spPr/>
    </dgm:pt>
    <dgm:pt modelId="{90446269-CAEF-4BDF-B111-E770DDD3B549}" type="pres">
      <dgm:prSet presAssocID="{40CD6997-BF44-4DE9-A2EB-341E498D983D}" presName="Parent1" presStyleLbl="node1" presStyleIdx="4" presStyleCnt="6">
        <dgm:presLayoutVars>
          <dgm:chMax val="1"/>
          <dgm:chPref val="1"/>
          <dgm:bulletEnabled val="1"/>
        </dgm:presLayoutVars>
      </dgm:prSet>
      <dgm:spPr>
        <a:prstGeom prst="hexagon">
          <a:avLst>
            <a:gd name="adj" fmla="val 25000"/>
            <a:gd name="vf" fmla="val 115470"/>
          </a:avLst>
        </a:prstGeom>
      </dgm:spPr>
    </dgm:pt>
    <dgm:pt modelId="{36248C90-54C0-4C10-AEBC-AE9E74A5727C}" type="pres">
      <dgm:prSet presAssocID="{40CD6997-BF44-4DE9-A2EB-341E498D983D}" presName="Childtext1" presStyleLbl="revTx" presStyleIdx="2" presStyleCnt="3">
        <dgm:presLayoutVars>
          <dgm:chMax val="0"/>
          <dgm:chPref val="0"/>
          <dgm:bulletEnabled val="1"/>
        </dgm:presLayoutVars>
      </dgm:prSet>
      <dgm:spPr>
        <a:xfrm>
          <a:off x="179170" y="171790"/>
          <a:ext cx="80496" cy="43277"/>
        </a:xfrm>
        <a:prstGeom prst="rect">
          <a:avLst/>
        </a:prstGeom>
        <a:noFill/>
        <a:ln>
          <a:noFill/>
        </a:ln>
        <a:effectLst/>
      </dgm:spPr>
    </dgm:pt>
    <dgm:pt modelId="{E03897A4-314A-4059-81EE-FEA1C5A41BD1}" type="pres">
      <dgm:prSet presAssocID="{40CD6997-BF44-4DE9-A2EB-341E498D983D}" presName="BalanceSpacing" presStyleCnt="0"/>
      <dgm:spPr/>
    </dgm:pt>
    <dgm:pt modelId="{E92D0C48-DFC9-4C75-871C-5E678DF161AE}" type="pres">
      <dgm:prSet presAssocID="{40CD6997-BF44-4DE9-A2EB-341E498D983D}" presName="BalanceSpacing1" presStyleCnt="0"/>
      <dgm:spPr/>
    </dgm:pt>
    <dgm:pt modelId="{EE26F42E-E7D8-4251-8C4B-A2DF08C1E7A1}" type="pres">
      <dgm:prSet presAssocID="{80567851-B570-40C0-8276-1DC9483A4BE1}" presName="Accent1Text" presStyleLbl="node1" presStyleIdx="5" presStyleCnt="6"/>
      <dgm:spPr>
        <a:prstGeom prst="hexagon">
          <a:avLst>
            <a:gd name="adj" fmla="val 25000"/>
            <a:gd name="vf" fmla="val 115470"/>
          </a:avLst>
        </a:prstGeom>
      </dgm:spPr>
    </dgm:pt>
  </dgm:ptLst>
  <dgm:cxnLst>
    <dgm:cxn modelId="{F2D1801A-ED56-4C83-8BFD-165AA9A3DF51}" srcId="{38866E2C-18B0-4640-82AD-6D5174A5EC9E}" destId="{2E200962-41FF-408E-8FDF-C6ADD5AF5310}" srcOrd="0" destOrd="0" parTransId="{F37344E4-CA6A-4906-BBBA-3659AB9A3168}" sibTransId="{41B82DF4-7EBA-493C-9273-D1FFE780DCB2}"/>
    <dgm:cxn modelId="{3001E83C-FCF1-4A2E-A3B5-829B70A8C22B}" type="presOf" srcId="{95773146-FB67-4915-9D1B-F26F699A2B10}" destId="{F1602DFB-1D92-4300-8CD7-42DD7BC1C561}" srcOrd="0" destOrd="0" presId="urn:microsoft.com/office/officeart/2008/layout/AlternatingHexagons"/>
    <dgm:cxn modelId="{8F41A461-1254-4DC0-A80B-1E4B5C1C002F}" type="presOf" srcId="{2E200962-41FF-408E-8FDF-C6ADD5AF5310}" destId="{6C9DF95B-054B-4E19-BA9F-95686FFD5411}" srcOrd="0" destOrd="0" presId="urn:microsoft.com/office/officeart/2008/layout/AlternatingHexagons"/>
    <dgm:cxn modelId="{D12DE744-BAA7-414F-A02C-E1312F7F9818}" srcId="{38866E2C-18B0-4640-82AD-6D5174A5EC9E}" destId="{95773146-FB67-4915-9D1B-F26F699A2B10}" srcOrd="1" destOrd="0" parTransId="{71EA3038-385D-4C23-B2E9-D44608C873DE}" sibTransId="{DE5DF29D-5B7F-4FF0-8B69-CAAEBD1A3527}"/>
    <dgm:cxn modelId="{6E9CAB47-5B49-4DB2-A98F-C8D016A84AD6}" type="presOf" srcId="{41B82DF4-7EBA-493C-9273-D1FFE780DCB2}" destId="{8A150B2F-5B46-408D-92F2-DBFFB689D5C5}" srcOrd="0" destOrd="0" presId="urn:microsoft.com/office/officeart/2008/layout/AlternatingHexagons"/>
    <dgm:cxn modelId="{0C6FD376-FE39-46A5-A223-3C34DE3F7D02}" type="presOf" srcId="{38866E2C-18B0-4640-82AD-6D5174A5EC9E}" destId="{ABC2573A-3EEE-480C-8405-226E6DBFAC19}" srcOrd="0" destOrd="0" presId="urn:microsoft.com/office/officeart/2008/layout/AlternatingHexagons"/>
    <dgm:cxn modelId="{ACCC097F-0EA2-4E68-A2EB-E84CD21558C8}" type="presOf" srcId="{40CD6997-BF44-4DE9-A2EB-341E498D983D}" destId="{90446269-CAEF-4BDF-B111-E770DDD3B549}" srcOrd="0" destOrd="0" presId="urn:microsoft.com/office/officeart/2008/layout/AlternatingHexagons"/>
    <dgm:cxn modelId="{13BD1783-4BC1-4E64-8271-FFC720C0E6B1}" type="presOf" srcId="{DE5DF29D-5B7F-4FF0-8B69-CAAEBD1A3527}" destId="{BDE8F772-52AF-40FF-86ED-83CDA50F3C41}" srcOrd="0" destOrd="0" presId="urn:microsoft.com/office/officeart/2008/layout/AlternatingHexagons"/>
    <dgm:cxn modelId="{92A92CDC-931E-4955-9170-971ED81AAA7A}" type="presOf" srcId="{80567851-B570-40C0-8276-1DC9483A4BE1}" destId="{EE26F42E-E7D8-4251-8C4B-A2DF08C1E7A1}" srcOrd="0" destOrd="0" presId="urn:microsoft.com/office/officeart/2008/layout/AlternatingHexagons"/>
    <dgm:cxn modelId="{8AC9EEFA-EDD5-46BC-AE13-2555F979FE81}" srcId="{38866E2C-18B0-4640-82AD-6D5174A5EC9E}" destId="{40CD6997-BF44-4DE9-A2EB-341E498D983D}" srcOrd="2" destOrd="0" parTransId="{E30A36A4-FF78-4EB6-8E81-EC02BFB7E4CE}" sibTransId="{80567851-B570-40C0-8276-1DC9483A4BE1}"/>
    <dgm:cxn modelId="{ED88CCC7-3A7E-4ADB-AC78-BFC2AC5A18EC}" type="presParOf" srcId="{ABC2573A-3EEE-480C-8405-226E6DBFAC19}" destId="{2673E08E-5EE3-4944-9A90-F52F82D046B1}" srcOrd="0" destOrd="0" presId="urn:microsoft.com/office/officeart/2008/layout/AlternatingHexagons"/>
    <dgm:cxn modelId="{E30EA5FE-E0B6-4139-9DDF-8948560AB57F}" type="presParOf" srcId="{2673E08E-5EE3-4944-9A90-F52F82D046B1}" destId="{6C9DF95B-054B-4E19-BA9F-95686FFD5411}" srcOrd="0" destOrd="0" presId="urn:microsoft.com/office/officeart/2008/layout/AlternatingHexagons"/>
    <dgm:cxn modelId="{C7B6AA7E-415F-4F5B-85FD-560269228569}" type="presParOf" srcId="{2673E08E-5EE3-4944-9A90-F52F82D046B1}" destId="{DD70BB4A-34B4-421E-8E76-9AF7EF8A7803}" srcOrd="1" destOrd="0" presId="urn:microsoft.com/office/officeart/2008/layout/AlternatingHexagons"/>
    <dgm:cxn modelId="{019B73F7-3399-4B17-8013-274B0D3B55BB}" type="presParOf" srcId="{2673E08E-5EE3-4944-9A90-F52F82D046B1}" destId="{AE420A4F-7306-4A70-93CB-82D99E95CB8D}" srcOrd="2" destOrd="0" presId="urn:microsoft.com/office/officeart/2008/layout/AlternatingHexagons"/>
    <dgm:cxn modelId="{3CA07B86-1C22-42DF-B2FD-7F6839676EDD}" type="presParOf" srcId="{2673E08E-5EE3-4944-9A90-F52F82D046B1}" destId="{AEFFD3D3-76B8-41A6-901B-994DEBF1CE8D}" srcOrd="3" destOrd="0" presId="urn:microsoft.com/office/officeart/2008/layout/AlternatingHexagons"/>
    <dgm:cxn modelId="{32EE99D7-6093-45F6-AC82-51E231E87602}" type="presParOf" srcId="{2673E08E-5EE3-4944-9A90-F52F82D046B1}" destId="{8A150B2F-5B46-408D-92F2-DBFFB689D5C5}" srcOrd="4" destOrd="0" presId="urn:microsoft.com/office/officeart/2008/layout/AlternatingHexagons"/>
    <dgm:cxn modelId="{31AF1840-E4AF-4BE4-87C9-2B1EFA3C66E1}" type="presParOf" srcId="{ABC2573A-3EEE-480C-8405-226E6DBFAC19}" destId="{C9ECE553-C231-4DB4-B695-D72865B04BC1}" srcOrd="1" destOrd="0" presId="urn:microsoft.com/office/officeart/2008/layout/AlternatingHexagons"/>
    <dgm:cxn modelId="{9073E8D9-4587-4C25-9A99-0F2D12B10397}" type="presParOf" srcId="{ABC2573A-3EEE-480C-8405-226E6DBFAC19}" destId="{8293F8B8-1CDB-4212-8F60-E3AAE8B6CB8F}" srcOrd="2" destOrd="0" presId="urn:microsoft.com/office/officeart/2008/layout/AlternatingHexagons"/>
    <dgm:cxn modelId="{F0AB915E-CAD2-4F6D-8BE7-4291212E5D1C}" type="presParOf" srcId="{8293F8B8-1CDB-4212-8F60-E3AAE8B6CB8F}" destId="{F1602DFB-1D92-4300-8CD7-42DD7BC1C561}" srcOrd="0" destOrd="0" presId="urn:microsoft.com/office/officeart/2008/layout/AlternatingHexagons"/>
    <dgm:cxn modelId="{F45040CB-8E30-4226-8F8D-437B5292A893}" type="presParOf" srcId="{8293F8B8-1CDB-4212-8F60-E3AAE8B6CB8F}" destId="{3CA1A906-A643-4A46-897C-9101B4043B14}" srcOrd="1" destOrd="0" presId="urn:microsoft.com/office/officeart/2008/layout/AlternatingHexagons"/>
    <dgm:cxn modelId="{3B7E32AC-C214-41FF-81EB-8B9BEFA75235}" type="presParOf" srcId="{8293F8B8-1CDB-4212-8F60-E3AAE8B6CB8F}" destId="{E6CC260E-6B87-49AB-BE85-2BD1318562FE}" srcOrd="2" destOrd="0" presId="urn:microsoft.com/office/officeart/2008/layout/AlternatingHexagons"/>
    <dgm:cxn modelId="{D389F4DC-ACAC-4A0C-88F6-FF650FEA8D71}" type="presParOf" srcId="{8293F8B8-1CDB-4212-8F60-E3AAE8B6CB8F}" destId="{C0B272ED-D7EF-49FD-98E7-6E1B039A1E72}" srcOrd="3" destOrd="0" presId="urn:microsoft.com/office/officeart/2008/layout/AlternatingHexagons"/>
    <dgm:cxn modelId="{BB88C0A7-153E-47AD-8104-9FD66D8E72B3}" type="presParOf" srcId="{8293F8B8-1CDB-4212-8F60-E3AAE8B6CB8F}" destId="{BDE8F772-52AF-40FF-86ED-83CDA50F3C41}" srcOrd="4" destOrd="0" presId="urn:microsoft.com/office/officeart/2008/layout/AlternatingHexagons"/>
    <dgm:cxn modelId="{EC742DD0-D347-4EDD-8804-A4F7F98EFCB7}" type="presParOf" srcId="{ABC2573A-3EEE-480C-8405-226E6DBFAC19}" destId="{D7396B49-A480-45F5-BC41-601A99A6917D}" srcOrd="3" destOrd="0" presId="urn:microsoft.com/office/officeart/2008/layout/AlternatingHexagons"/>
    <dgm:cxn modelId="{C0F2685E-BB5F-4C92-B0D7-756B8EAD47D2}" type="presParOf" srcId="{ABC2573A-3EEE-480C-8405-226E6DBFAC19}" destId="{076DD660-B89A-4589-9BE8-B6C97A4FFBD9}" srcOrd="4" destOrd="0" presId="urn:microsoft.com/office/officeart/2008/layout/AlternatingHexagons"/>
    <dgm:cxn modelId="{A11A8887-E206-415E-92E0-E456F8D9F4EE}" type="presParOf" srcId="{076DD660-B89A-4589-9BE8-B6C97A4FFBD9}" destId="{90446269-CAEF-4BDF-B111-E770DDD3B549}" srcOrd="0" destOrd="0" presId="urn:microsoft.com/office/officeart/2008/layout/AlternatingHexagons"/>
    <dgm:cxn modelId="{AA0A9F5B-1589-4314-874C-5EA9618D5D43}" type="presParOf" srcId="{076DD660-B89A-4589-9BE8-B6C97A4FFBD9}" destId="{36248C90-54C0-4C10-AEBC-AE9E74A5727C}" srcOrd="1" destOrd="0" presId="urn:microsoft.com/office/officeart/2008/layout/AlternatingHexagons"/>
    <dgm:cxn modelId="{2493F609-1473-4F8E-9758-EB5B814F2698}" type="presParOf" srcId="{076DD660-B89A-4589-9BE8-B6C97A4FFBD9}" destId="{E03897A4-314A-4059-81EE-FEA1C5A41BD1}" srcOrd="2" destOrd="0" presId="urn:microsoft.com/office/officeart/2008/layout/AlternatingHexagons"/>
    <dgm:cxn modelId="{1D746358-6720-4F90-B7E3-E0E64BDE8AE9}" type="presParOf" srcId="{076DD660-B89A-4589-9BE8-B6C97A4FFBD9}" destId="{E92D0C48-DFC9-4C75-871C-5E678DF161AE}" srcOrd="3" destOrd="0" presId="urn:microsoft.com/office/officeart/2008/layout/AlternatingHexagons"/>
    <dgm:cxn modelId="{75A8102C-C968-4441-981E-3C0C62A18099}" type="presParOf" srcId="{076DD660-B89A-4589-9BE8-B6C97A4FFBD9}" destId="{EE26F42E-E7D8-4251-8C4B-A2DF08C1E7A1}" srcOrd="4" destOrd="0" presId="urn:microsoft.com/office/officeart/2008/layout/AlternatingHexagons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DF95B-054B-4E19-BA9F-95686FFD5411}">
      <dsp:nvSpPr>
        <dsp:cNvPr id="0" name=""/>
        <dsp:cNvSpPr/>
      </dsp:nvSpPr>
      <dsp:spPr>
        <a:xfrm rot="5400000">
          <a:off x="111725" y="50577"/>
          <a:ext cx="73377" cy="63838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3175" cap="flat" cmpd="sng" algn="ctr">
          <a:solidFill>
            <a:srgbClr val="ED7D3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126442" y="57243"/>
        <a:ext cx="43942" cy="50507"/>
      </dsp:txXfrm>
    </dsp:sp>
    <dsp:sp modelId="{DD70BB4A-34B4-421E-8E76-9AF7EF8A7803}">
      <dsp:nvSpPr>
        <dsp:cNvPr id="0" name=""/>
        <dsp:cNvSpPr/>
      </dsp:nvSpPr>
      <dsp:spPr>
        <a:xfrm>
          <a:off x="182270" y="60483"/>
          <a:ext cx="81889" cy="44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50B2F-5B46-408D-92F2-DBFFB689D5C5}">
      <dsp:nvSpPr>
        <dsp:cNvPr id="0" name=""/>
        <dsp:cNvSpPr/>
      </dsp:nvSpPr>
      <dsp:spPr>
        <a:xfrm rot="5400000">
          <a:off x="38444" y="45794"/>
          <a:ext cx="73377" cy="63838"/>
        </a:xfrm>
        <a:prstGeom prst="hexagon">
          <a:avLst>
            <a:gd name="adj" fmla="val 25000"/>
            <a:gd name="vf" fmla="val 115470"/>
          </a:avLst>
        </a:prstGeom>
        <a:solidFill>
          <a:srgbClr val="70AD47">
            <a:lumMod val="60000"/>
            <a:lumOff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53161" y="52460"/>
        <a:ext cx="43942" cy="50507"/>
      </dsp:txXfrm>
    </dsp:sp>
    <dsp:sp modelId="{F1602DFB-1D92-4300-8CD7-42DD7BC1C561}">
      <dsp:nvSpPr>
        <dsp:cNvPr id="0" name=""/>
        <dsp:cNvSpPr/>
      </dsp:nvSpPr>
      <dsp:spPr>
        <a:xfrm rot="5400000">
          <a:off x="77120" y="112860"/>
          <a:ext cx="73377" cy="63838"/>
        </a:xfrm>
        <a:prstGeom prst="hexagon">
          <a:avLst>
            <a:gd name="adj" fmla="val 25000"/>
            <a:gd name="vf" fmla="val 115470"/>
          </a:avLst>
        </a:prstGeom>
        <a:solidFill>
          <a:schemeClr val="accent4"/>
        </a:solidFill>
        <a:ln w="31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91837" y="119526"/>
        <a:ext cx="43942" cy="50507"/>
      </dsp:txXfrm>
    </dsp:sp>
    <dsp:sp modelId="{3CA1A906-A643-4A46-897C-9101B4043B14}">
      <dsp:nvSpPr>
        <dsp:cNvPr id="0" name=""/>
        <dsp:cNvSpPr/>
      </dsp:nvSpPr>
      <dsp:spPr>
        <a:xfrm>
          <a:off x="0" y="122766"/>
          <a:ext cx="79248" cy="44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8F772-52AF-40FF-86ED-83CDA50F3C41}">
      <dsp:nvSpPr>
        <dsp:cNvPr id="0" name=""/>
        <dsp:cNvSpPr/>
      </dsp:nvSpPr>
      <dsp:spPr>
        <a:xfrm rot="5400000">
          <a:off x="146065" y="112860"/>
          <a:ext cx="73377" cy="63838"/>
        </a:xfrm>
        <a:prstGeom prst="hexagon">
          <a:avLst>
            <a:gd name="adj" fmla="val 25000"/>
            <a:gd name="vf" fmla="val 115470"/>
          </a:avLst>
        </a:prstGeom>
        <a:solidFill>
          <a:srgbClr val="70AD47">
            <a:lumMod val="60000"/>
            <a:lumOff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160782" y="119526"/>
        <a:ext cx="43942" cy="50507"/>
      </dsp:txXfrm>
    </dsp:sp>
    <dsp:sp modelId="{90446269-CAEF-4BDF-B111-E770DDD3B549}">
      <dsp:nvSpPr>
        <dsp:cNvPr id="0" name=""/>
        <dsp:cNvSpPr/>
      </dsp:nvSpPr>
      <dsp:spPr>
        <a:xfrm rot="5400000">
          <a:off x="111725" y="175143"/>
          <a:ext cx="73377" cy="63838"/>
        </a:xfrm>
        <a:prstGeom prst="hexagon">
          <a:avLst>
            <a:gd name="adj" fmla="val 25000"/>
            <a:gd name="vf" fmla="val 115470"/>
          </a:avLst>
        </a:prstGeom>
        <a:solidFill>
          <a:srgbClr val="70AD47">
            <a:lumMod val="60000"/>
            <a:lumOff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126442" y="181809"/>
        <a:ext cx="43942" cy="50507"/>
      </dsp:txXfrm>
    </dsp:sp>
    <dsp:sp modelId="{36248C90-54C0-4C10-AEBC-AE9E74A5727C}">
      <dsp:nvSpPr>
        <dsp:cNvPr id="0" name=""/>
        <dsp:cNvSpPr/>
      </dsp:nvSpPr>
      <dsp:spPr>
        <a:xfrm>
          <a:off x="182270" y="185049"/>
          <a:ext cx="81889" cy="44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6F42E-E7D8-4251-8C4B-A2DF08C1E7A1}">
      <dsp:nvSpPr>
        <dsp:cNvPr id="0" name=""/>
        <dsp:cNvSpPr/>
      </dsp:nvSpPr>
      <dsp:spPr>
        <a:xfrm rot="5400000">
          <a:off x="42779" y="175143"/>
          <a:ext cx="73377" cy="63838"/>
        </a:xfrm>
        <a:prstGeom prst="hexagon">
          <a:avLst>
            <a:gd name="adj" fmla="val 25000"/>
            <a:gd name="vf" fmla="val 115470"/>
          </a:avLst>
        </a:prstGeom>
        <a:solidFill>
          <a:srgbClr val="70AD47">
            <a:lumMod val="60000"/>
            <a:lumOff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57496" y="181809"/>
        <a:ext cx="43942" cy="50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3C92-74FF-F27F-33DC-0C59F0BF1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8E63C-9DA5-A1B1-A3B1-9333BA773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202AE-5C75-3040-7439-A49C789B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092E-BB42-4CB3-BFC1-7684CC8B47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D3FB2-5BED-BCBD-B1A9-1C3E52CB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71B86-B8BF-56A1-8459-9786C10F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1E3E-A7AF-1243-97F6-A89D3968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B93D2-5D36-D0B8-54D5-EA43CD9BD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B2AA2-E9A6-F89A-4099-D9CF5588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092E-BB42-4CB3-BFC1-7684CC8B47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F2681-A898-7EC2-E6E5-CF3633EB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C109C-CD42-A7BE-E702-C19407A5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2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F21DA-5C95-44D6-72DD-69DBD7151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FD2EC-292F-4D0B-F71D-14EB4619C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9FD9F-4533-311F-9EF6-1966C423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092E-BB42-4CB3-BFC1-7684CC8B47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544FD-AEBD-7E10-7A84-CD68B354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5DE15-4397-3321-C8EF-8ED95AED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4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30CD-EFFA-5031-3DB4-DEEB4F50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E35FE-9BD6-A99C-B725-5CDEB2599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AB9C-6A6B-D60C-320B-2F4CA050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092E-BB42-4CB3-BFC1-7684CC8B47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FD77F-0D9A-1F4C-D2C2-5E3D99F4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AA292-2D05-4818-D93F-092CD1B8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8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176A-E6C9-5C45-B786-784F6803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9A89C-6B11-E498-E082-3C607D6CA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C2F2C-2CC9-7085-7E11-98FE6B0B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092E-BB42-4CB3-BFC1-7684CC8B47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8EE7-7EDF-19E6-C936-224DDD6B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3905-A075-E5BE-C6A4-EDA08884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7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3F2D-F606-0B3E-2422-0063952E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94B3F-055B-808F-EA6E-9EA7A86B5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5E2A0-8477-CCA0-6FD2-831197ACB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435BA-6583-13D2-A1F9-169E93CB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092E-BB42-4CB3-BFC1-7684CC8B47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D1EDD-55F6-2090-A381-5ED0E62D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4A3CD-B223-8217-98D3-13C10E0E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9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3F71-F977-D04B-4936-7F2E280C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7A698-DB82-D7E2-792B-C70ADD51B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C2B76-59EB-3CF8-6682-CA86FAE6A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2FF48-DCDB-10E0-D595-9BF4FBA13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A75CE-6D82-2975-1A79-C3D2C42C0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041F3-C448-C9AC-53F0-130A2FAC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092E-BB42-4CB3-BFC1-7684CC8B47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746C6-E384-54C0-8C0C-1DC0F67E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25318-9B97-85B8-9C54-52546EC2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7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95BF-DF6D-74F9-C663-2AA46D14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962A8-4E11-6641-6D7E-7989AB2C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092E-BB42-4CB3-BFC1-7684CC8B47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BB0E7-0D70-2E11-FA34-FAB7DD0F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F16C0-4B9A-59CF-3E1D-AE21736D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3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C8331-AE68-A938-B887-D3732260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092E-BB42-4CB3-BFC1-7684CC8B47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8BA06-A062-886D-8C70-55E5CCA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56BE6-492E-A509-F2AF-C7634F20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1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0C36-A4AF-3AD7-2FA6-10D3B98B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F42D-F323-88F3-C7E9-7AD3FA254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014E4-A246-730A-A323-3B057DBAA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7BCD2-B619-0123-0888-1C5F8A5E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092E-BB42-4CB3-BFC1-7684CC8B47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97D88-1C7C-4277-1C30-9A11FEEE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7269F-4CB8-44A8-B76A-124981E6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6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2FA0-2C23-B1E2-B819-1B97B8F4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66F16-3602-48FE-CB52-FA72D0A86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B7799-3F0F-1BD1-5E4D-322A4EF6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D67C2-6C69-CDE0-4D88-FE59EE72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092E-BB42-4CB3-BFC1-7684CC8B47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AE0FF-0740-A86C-136E-883B4E01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20287-70A1-275B-DA7B-03A2122A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8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B2C5B-6859-9049-1F8C-5847D0C7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C21C0-B890-2734-95AE-7FB0E753D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D045A-5E0C-021A-9F3B-405BE8F48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092E-BB42-4CB3-BFC1-7684CC8B47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6E032-4A43-315B-4E3D-007203EFC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12FD0-7382-06FF-6FBF-0D2B51059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29410-237A-41FC-BBCE-B7221D8E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5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125">
            <a:extLst>
              <a:ext uri="{FF2B5EF4-FFF2-40B4-BE49-F238E27FC236}">
                <a16:creationId xmlns:a16="http://schemas.microsoft.com/office/drawing/2014/main" id="{D09FB186-4D30-46FE-9DBD-6A5D9DE07FF0}"/>
              </a:ext>
            </a:extLst>
          </p:cNvPr>
          <p:cNvSpPr>
            <a:spLocks/>
          </p:cNvSpPr>
          <p:nvPr/>
        </p:nvSpPr>
        <p:spPr>
          <a:xfrm>
            <a:off x="2683510" y="959802"/>
            <a:ext cx="3272155" cy="3287395"/>
          </a:xfrm>
          <a:prstGeom prst="ellipse">
            <a:avLst/>
          </a:prstGeom>
          <a:noFill/>
          <a:ln w="3175">
            <a:solidFill>
              <a:schemeClr val="bg1">
                <a:lumMod val="75000"/>
                <a:alpha val="72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512D06-565D-EF7E-CECC-646A9B7E1228}"/>
              </a:ext>
            </a:extLst>
          </p:cNvPr>
          <p:cNvGrpSpPr>
            <a:grpSpLocks/>
          </p:cNvGrpSpPr>
          <p:nvPr/>
        </p:nvGrpSpPr>
        <p:grpSpPr bwMode="auto">
          <a:xfrm>
            <a:off x="2527300" y="817562"/>
            <a:ext cx="3564255" cy="3614420"/>
            <a:chOff x="80" y="0"/>
            <a:chExt cx="52401" cy="5170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C5F9342-99C4-84F7-BDA2-975AF484F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76" y="0"/>
              <a:ext cx="12640" cy="12640"/>
            </a:xfrm>
            <a:custGeom>
              <a:avLst/>
              <a:gdLst>
                <a:gd name="T0" fmla="*/ 0 w 1264029"/>
                <a:gd name="T1" fmla="*/ 210676 h 1264029"/>
                <a:gd name="T2" fmla="*/ 210676 w 1264029"/>
                <a:gd name="T3" fmla="*/ 0 h 1264029"/>
                <a:gd name="T4" fmla="*/ 1053353 w 1264029"/>
                <a:gd name="T5" fmla="*/ 0 h 1264029"/>
                <a:gd name="T6" fmla="*/ 1264029 w 1264029"/>
                <a:gd name="T7" fmla="*/ 210676 h 1264029"/>
                <a:gd name="T8" fmla="*/ 1264029 w 1264029"/>
                <a:gd name="T9" fmla="*/ 1053353 h 1264029"/>
                <a:gd name="T10" fmla="*/ 1053353 w 1264029"/>
                <a:gd name="T11" fmla="*/ 1264029 h 1264029"/>
                <a:gd name="T12" fmla="*/ 210676 w 1264029"/>
                <a:gd name="T13" fmla="*/ 1264029 h 1264029"/>
                <a:gd name="T14" fmla="*/ 0 w 1264029"/>
                <a:gd name="T15" fmla="*/ 1053353 h 1264029"/>
                <a:gd name="T16" fmla="*/ 0 w 1264029"/>
                <a:gd name="T17" fmla="*/ 210676 h 12640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029"/>
                <a:gd name="T28" fmla="*/ 0 h 1264029"/>
                <a:gd name="T29" fmla="*/ 1264029 w 1264029"/>
                <a:gd name="T30" fmla="*/ 1264029 h 12640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029" h="1264029">
                  <a:moveTo>
                    <a:pt x="0" y="210676"/>
                  </a:moveTo>
                  <a:cubicBezTo>
                    <a:pt x="0" y="94323"/>
                    <a:pt x="94323" y="0"/>
                    <a:pt x="210676" y="0"/>
                  </a:cubicBezTo>
                  <a:lnTo>
                    <a:pt x="1053353" y="0"/>
                  </a:lnTo>
                  <a:cubicBezTo>
                    <a:pt x="1169706" y="0"/>
                    <a:pt x="1264029" y="94323"/>
                    <a:pt x="1264029" y="210676"/>
                  </a:cubicBezTo>
                  <a:lnTo>
                    <a:pt x="1264029" y="1053353"/>
                  </a:lnTo>
                  <a:cubicBezTo>
                    <a:pt x="1264029" y="1169706"/>
                    <a:pt x="1169706" y="1264029"/>
                    <a:pt x="1053353" y="1264029"/>
                  </a:cubicBezTo>
                  <a:lnTo>
                    <a:pt x="210676" y="1264029"/>
                  </a:lnTo>
                  <a:cubicBezTo>
                    <a:pt x="94323" y="1264029"/>
                    <a:pt x="0" y="1169706"/>
                    <a:pt x="0" y="1053353"/>
                  </a:cubicBezTo>
                  <a:lnTo>
                    <a:pt x="0" y="2106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2F5597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36000" tIns="54000" rIns="36000" bIns="36000" anchor="t" anchorCtr="0" upright="1">
              <a:noAutofit/>
            </a:bodyPr>
            <a:lstStyle/>
            <a:p>
              <a:pPr marL="0" marR="0" algn="ctr">
                <a:lnSpc>
                  <a:spcPct val="90000"/>
                </a:lnSpc>
                <a:spcBef>
                  <a:spcPts val="0"/>
                </a:spcBef>
                <a:spcAft>
                  <a:spcPts val="380"/>
                </a:spcAft>
              </a:pPr>
              <a:r>
                <a:rPr lang="en-US" sz="900" b="1" kern="1200">
                  <a:solidFill>
                    <a:srgbClr val="2F5597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Hospital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5C2C471-EC6D-BC6F-3F94-ED6ABD29F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0" y="15375"/>
              <a:ext cx="12641" cy="12640"/>
            </a:xfrm>
            <a:custGeom>
              <a:avLst/>
              <a:gdLst>
                <a:gd name="T0" fmla="*/ 0 w 1264029"/>
                <a:gd name="T1" fmla="*/ 210676 h 1264029"/>
                <a:gd name="T2" fmla="*/ 210676 w 1264029"/>
                <a:gd name="T3" fmla="*/ 0 h 1264029"/>
                <a:gd name="T4" fmla="*/ 1053354 w 1264029"/>
                <a:gd name="T5" fmla="*/ 0 h 1264029"/>
                <a:gd name="T6" fmla="*/ 1264030 w 1264029"/>
                <a:gd name="T7" fmla="*/ 210676 h 1264029"/>
                <a:gd name="T8" fmla="*/ 1264030 w 1264029"/>
                <a:gd name="T9" fmla="*/ 1053353 h 1264029"/>
                <a:gd name="T10" fmla="*/ 1053354 w 1264029"/>
                <a:gd name="T11" fmla="*/ 1264029 h 1264029"/>
                <a:gd name="T12" fmla="*/ 210676 w 1264029"/>
                <a:gd name="T13" fmla="*/ 1264029 h 1264029"/>
                <a:gd name="T14" fmla="*/ 0 w 1264029"/>
                <a:gd name="T15" fmla="*/ 1053353 h 1264029"/>
                <a:gd name="T16" fmla="*/ 0 w 1264029"/>
                <a:gd name="T17" fmla="*/ 210676 h 12640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029"/>
                <a:gd name="T28" fmla="*/ 0 h 1264029"/>
                <a:gd name="T29" fmla="*/ 1264029 w 1264029"/>
                <a:gd name="T30" fmla="*/ 1264029 h 12640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029" h="1264029">
                  <a:moveTo>
                    <a:pt x="0" y="210676"/>
                  </a:moveTo>
                  <a:cubicBezTo>
                    <a:pt x="0" y="94323"/>
                    <a:pt x="94323" y="0"/>
                    <a:pt x="210676" y="0"/>
                  </a:cubicBezTo>
                  <a:lnTo>
                    <a:pt x="1053353" y="0"/>
                  </a:lnTo>
                  <a:cubicBezTo>
                    <a:pt x="1169706" y="0"/>
                    <a:pt x="1264029" y="94323"/>
                    <a:pt x="1264029" y="210676"/>
                  </a:cubicBezTo>
                  <a:lnTo>
                    <a:pt x="1264029" y="1053353"/>
                  </a:lnTo>
                  <a:cubicBezTo>
                    <a:pt x="1264029" y="1169706"/>
                    <a:pt x="1169706" y="1264029"/>
                    <a:pt x="1053353" y="1264029"/>
                  </a:cubicBezTo>
                  <a:lnTo>
                    <a:pt x="210676" y="1264029"/>
                  </a:lnTo>
                  <a:cubicBezTo>
                    <a:pt x="94323" y="1264029"/>
                    <a:pt x="0" y="1169706"/>
                    <a:pt x="0" y="1053353"/>
                  </a:cubicBezTo>
                  <a:lnTo>
                    <a:pt x="0" y="2106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2F5597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36000" tIns="54000" rIns="36000" bIns="36000" anchor="t" anchorCtr="0" upright="1">
              <a:noAutofit/>
            </a:bodyPr>
            <a:lstStyle/>
            <a:p>
              <a:pPr marL="0" marR="0" algn="ctr">
                <a:lnSpc>
                  <a:spcPct val="90000"/>
                </a:lnSpc>
                <a:spcBef>
                  <a:spcPts val="0"/>
                </a:spcBef>
                <a:spcAft>
                  <a:spcPts val="380"/>
                </a:spcAft>
              </a:pPr>
              <a:r>
                <a:rPr lang="en-US" sz="900" b="1" kern="1200" dirty="0">
                  <a:solidFill>
                    <a:srgbClr val="2F5597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Specialist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82020E9-126C-BAF1-87DD-868BCD773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6" y="39064"/>
              <a:ext cx="12640" cy="12641"/>
            </a:xfrm>
            <a:custGeom>
              <a:avLst/>
              <a:gdLst>
                <a:gd name="T0" fmla="*/ 0 w 1264029"/>
                <a:gd name="T1" fmla="*/ 210676 h 1264029"/>
                <a:gd name="T2" fmla="*/ 210676 w 1264029"/>
                <a:gd name="T3" fmla="*/ 0 h 1264029"/>
                <a:gd name="T4" fmla="*/ 1053353 w 1264029"/>
                <a:gd name="T5" fmla="*/ 0 h 1264029"/>
                <a:gd name="T6" fmla="*/ 1264029 w 1264029"/>
                <a:gd name="T7" fmla="*/ 210676 h 1264029"/>
                <a:gd name="T8" fmla="*/ 1264029 w 1264029"/>
                <a:gd name="T9" fmla="*/ 1053353 h 1264029"/>
                <a:gd name="T10" fmla="*/ 1053353 w 1264029"/>
                <a:gd name="T11" fmla="*/ 1264029 h 1264029"/>
                <a:gd name="T12" fmla="*/ 210676 w 1264029"/>
                <a:gd name="T13" fmla="*/ 1264029 h 1264029"/>
                <a:gd name="T14" fmla="*/ 0 w 1264029"/>
                <a:gd name="T15" fmla="*/ 1053353 h 1264029"/>
                <a:gd name="T16" fmla="*/ 0 w 1264029"/>
                <a:gd name="T17" fmla="*/ 210676 h 12640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029"/>
                <a:gd name="T28" fmla="*/ 0 h 1264029"/>
                <a:gd name="T29" fmla="*/ 1264029 w 1264029"/>
                <a:gd name="T30" fmla="*/ 1264029 h 12640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029" h="1264029">
                  <a:moveTo>
                    <a:pt x="0" y="210676"/>
                  </a:moveTo>
                  <a:cubicBezTo>
                    <a:pt x="0" y="94323"/>
                    <a:pt x="94323" y="0"/>
                    <a:pt x="210676" y="0"/>
                  </a:cubicBezTo>
                  <a:lnTo>
                    <a:pt x="1053353" y="0"/>
                  </a:lnTo>
                  <a:cubicBezTo>
                    <a:pt x="1169706" y="0"/>
                    <a:pt x="1264029" y="94323"/>
                    <a:pt x="1264029" y="210676"/>
                  </a:cubicBezTo>
                  <a:lnTo>
                    <a:pt x="1264029" y="1053353"/>
                  </a:lnTo>
                  <a:cubicBezTo>
                    <a:pt x="1264029" y="1169706"/>
                    <a:pt x="1169706" y="1264029"/>
                    <a:pt x="1053353" y="1264029"/>
                  </a:cubicBezTo>
                  <a:lnTo>
                    <a:pt x="210676" y="1264029"/>
                  </a:lnTo>
                  <a:cubicBezTo>
                    <a:pt x="94323" y="1264029"/>
                    <a:pt x="0" y="1169706"/>
                    <a:pt x="0" y="1053353"/>
                  </a:cubicBezTo>
                  <a:lnTo>
                    <a:pt x="0" y="2106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2F5597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36000" tIns="36000" rIns="36000" bIns="36000" anchor="b" anchorCtr="0" upright="1">
              <a:noAutofit/>
            </a:bodyPr>
            <a:lstStyle/>
            <a:p>
              <a:pPr marL="0" marR="0" algn="ctr">
                <a:lnSpc>
                  <a:spcPts val="8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sz="900" b="1" kern="1200">
                  <a:solidFill>
                    <a:srgbClr val="2F5597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Imaging Center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1A73FB3-AFEF-3811-5A9D-D00429BF6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1" y="39043"/>
              <a:ext cx="12641" cy="12357"/>
            </a:xfrm>
            <a:custGeom>
              <a:avLst/>
              <a:gdLst>
                <a:gd name="T0" fmla="*/ 0 w 1264029"/>
                <a:gd name="T1" fmla="*/ 205958 h 1264029"/>
                <a:gd name="T2" fmla="*/ 210676 w 1264029"/>
                <a:gd name="T3" fmla="*/ 0 h 1264029"/>
                <a:gd name="T4" fmla="*/ 1053353 w 1264029"/>
                <a:gd name="T5" fmla="*/ 0 h 1264029"/>
                <a:gd name="T6" fmla="*/ 1264029 w 1264029"/>
                <a:gd name="T7" fmla="*/ 205958 h 1264029"/>
                <a:gd name="T8" fmla="*/ 1264029 w 1264029"/>
                <a:gd name="T9" fmla="*/ 1029762 h 1264029"/>
                <a:gd name="T10" fmla="*/ 1053353 w 1264029"/>
                <a:gd name="T11" fmla="*/ 1235720 h 1264029"/>
                <a:gd name="T12" fmla="*/ 210676 w 1264029"/>
                <a:gd name="T13" fmla="*/ 1235720 h 1264029"/>
                <a:gd name="T14" fmla="*/ 0 w 1264029"/>
                <a:gd name="T15" fmla="*/ 1029762 h 1264029"/>
                <a:gd name="T16" fmla="*/ 0 w 1264029"/>
                <a:gd name="T17" fmla="*/ 205958 h 12640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029"/>
                <a:gd name="T28" fmla="*/ 0 h 1264029"/>
                <a:gd name="T29" fmla="*/ 1264029 w 1264029"/>
                <a:gd name="T30" fmla="*/ 1264029 h 12640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029" h="1264029">
                  <a:moveTo>
                    <a:pt x="0" y="210676"/>
                  </a:moveTo>
                  <a:cubicBezTo>
                    <a:pt x="0" y="94323"/>
                    <a:pt x="94323" y="0"/>
                    <a:pt x="210676" y="0"/>
                  </a:cubicBezTo>
                  <a:lnTo>
                    <a:pt x="1053353" y="0"/>
                  </a:lnTo>
                  <a:cubicBezTo>
                    <a:pt x="1169706" y="0"/>
                    <a:pt x="1264029" y="94323"/>
                    <a:pt x="1264029" y="210676"/>
                  </a:cubicBezTo>
                  <a:lnTo>
                    <a:pt x="1264029" y="1053353"/>
                  </a:lnTo>
                  <a:cubicBezTo>
                    <a:pt x="1264029" y="1169706"/>
                    <a:pt x="1169706" y="1264029"/>
                    <a:pt x="1053353" y="1264029"/>
                  </a:cubicBezTo>
                  <a:lnTo>
                    <a:pt x="210676" y="1264029"/>
                  </a:lnTo>
                  <a:cubicBezTo>
                    <a:pt x="94323" y="1264029"/>
                    <a:pt x="0" y="1169706"/>
                    <a:pt x="0" y="1053353"/>
                  </a:cubicBezTo>
                  <a:lnTo>
                    <a:pt x="0" y="2106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2F5597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36000" tIns="36000" rIns="36000" bIns="36000" anchor="b" anchorCtr="0" upright="1">
              <a:noAutofit/>
            </a:bodyPr>
            <a:lstStyle/>
            <a:p>
              <a:pPr marL="0" marR="0" algn="ctr">
                <a:lnSpc>
                  <a:spcPts val="8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sz="900" b="1" kern="1200">
                  <a:solidFill>
                    <a:srgbClr val="2F5597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Laboratory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25AC25-A209-6E5B-9BAC-6420D290E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" y="15381"/>
              <a:ext cx="12640" cy="12641"/>
            </a:xfrm>
            <a:custGeom>
              <a:avLst/>
              <a:gdLst>
                <a:gd name="T0" fmla="*/ 0 w 1264029"/>
                <a:gd name="T1" fmla="*/ 210676 h 1264029"/>
                <a:gd name="T2" fmla="*/ 210676 w 1264029"/>
                <a:gd name="T3" fmla="*/ 0 h 1264029"/>
                <a:gd name="T4" fmla="*/ 1053354 w 1264029"/>
                <a:gd name="T5" fmla="*/ 0 h 1264029"/>
                <a:gd name="T6" fmla="*/ 1264030 w 1264029"/>
                <a:gd name="T7" fmla="*/ 210676 h 1264029"/>
                <a:gd name="T8" fmla="*/ 1264030 w 1264029"/>
                <a:gd name="T9" fmla="*/ 1053353 h 1264029"/>
                <a:gd name="T10" fmla="*/ 1053354 w 1264029"/>
                <a:gd name="T11" fmla="*/ 1264029 h 1264029"/>
                <a:gd name="T12" fmla="*/ 210676 w 1264029"/>
                <a:gd name="T13" fmla="*/ 1264029 h 1264029"/>
                <a:gd name="T14" fmla="*/ 0 w 1264029"/>
                <a:gd name="T15" fmla="*/ 1053353 h 1264029"/>
                <a:gd name="T16" fmla="*/ 0 w 1264029"/>
                <a:gd name="T17" fmla="*/ 210676 h 12640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029"/>
                <a:gd name="T28" fmla="*/ 0 h 1264029"/>
                <a:gd name="T29" fmla="*/ 1264029 w 1264029"/>
                <a:gd name="T30" fmla="*/ 1264029 h 12640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029" h="1264029">
                  <a:moveTo>
                    <a:pt x="0" y="210676"/>
                  </a:moveTo>
                  <a:cubicBezTo>
                    <a:pt x="0" y="94323"/>
                    <a:pt x="94323" y="0"/>
                    <a:pt x="210676" y="0"/>
                  </a:cubicBezTo>
                  <a:lnTo>
                    <a:pt x="1053353" y="0"/>
                  </a:lnTo>
                  <a:cubicBezTo>
                    <a:pt x="1169706" y="0"/>
                    <a:pt x="1264029" y="94323"/>
                    <a:pt x="1264029" y="210676"/>
                  </a:cubicBezTo>
                  <a:lnTo>
                    <a:pt x="1264029" y="1053353"/>
                  </a:lnTo>
                  <a:cubicBezTo>
                    <a:pt x="1264029" y="1169706"/>
                    <a:pt x="1169706" y="1264029"/>
                    <a:pt x="1053353" y="1264029"/>
                  </a:cubicBezTo>
                  <a:lnTo>
                    <a:pt x="210676" y="1264029"/>
                  </a:lnTo>
                  <a:cubicBezTo>
                    <a:pt x="94323" y="1264029"/>
                    <a:pt x="0" y="1169706"/>
                    <a:pt x="0" y="1053353"/>
                  </a:cubicBezTo>
                  <a:lnTo>
                    <a:pt x="0" y="2106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2F5597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36000" tIns="54000" rIns="0" bIns="36000" anchor="t" anchorCtr="0" upright="1">
              <a:noAutofit/>
            </a:bodyPr>
            <a:lstStyle/>
            <a:p>
              <a:pPr marL="0" marR="0" algn="ctr">
                <a:lnSpc>
                  <a:spcPct val="90000"/>
                </a:lnSpc>
                <a:spcBef>
                  <a:spcPts val="0"/>
                </a:spcBef>
                <a:spcAft>
                  <a:spcPts val="380"/>
                </a:spcAft>
              </a:pPr>
              <a:r>
                <a:rPr lang="en-US" sz="900" b="1" kern="1200">
                  <a:solidFill>
                    <a:srgbClr val="2F5597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GP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2" name="Rettangolo con singolo angolo ritagliato 70">
            <a:extLst>
              <a:ext uri="{FF2B5EF4-FFF2-40B4-BE49-F238E27FC236}">
                <a16:creationId xmlns:a16="http://schemas.microsoft.com/office/drawing/2014/main" id="{EC119695-965B-9388-6990-FD499F60C401}"/>
              </a:ext>
            </a:extLst>
          </p:cNvPr>
          <p:cNvSpPr>
            <a:spLocks/>
          </p:cNvSpPr>
          <p:nvPr/>
        </p:nvSpPr>
        <p:spPr bwMode="auto">
          <a:xfrm>
            <a:off x="6493474" y="1452493"/>
            <a:ext cx="995362" cy="1296988"/>
          </a:xfrm>
          <a:custGeom>
            <a:avLst/>
            <a:gdLst>
              <a:gd name="T0" fmla="*/ 0 w 995680"/>
              <a:gd name="T1" fmla="*/ 0 h 1297305"/>
              <a:gd name="T2" fmla="*/ 836511 w 995680"/>
              <a:gd name="T3" fmla="*/ 0 h 1297305"/>
              <a:gd name="T4" fmla="*/ 995680 w 995680"/>
              <a:gd name="T5" fmla="*/ 159169 h 1297305"/>
              <a:gd name="T6" fmla="*/ 995680 w 995680"/>
              <a:gd name="T7" fmla="*/ 1297305 h 1297305"/>
              <a:gd name="T8" fmla="*/ 0 w 995680"/>
              <a:gd name="T9" fmla="*/ 1297305 h 1297305"/>
              <a:gd name="T10" fmla="*/ 0 w 995680"/>
              <a:gd name="T11" fmla="*/ 0 h 12973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95680"/>
              <a:gd name="T19" fmla="*/ 0 h 1297305"/>
              <a:gd name="T20" fmla="*/ 995680 w 995680"/>
              <a:gd name="T21" fmla="*/ 1297305 h 12973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95680" h="1297305">
                <a:moveTo>
                  <a:pt x="0" y="0"/>
                </a:moveTo>
                <a:lnTo>
                  <a:pt x="836511" y="0"/>
                </a:lnTo>
                <a:lnTo>
                  <a:pt x="995680" y="159169"/>
                </a:lnTo>
                <a:lnTo>
                  <a:pt x="995680" y="1297305"/>
                </a:lnTo>
                <a:lnTo>
                  <a:pt x="0" y="1297305"/>
                </a:lnTo>
                <a:lnTo>
                  <a:pt x="0" y="0"/>
                </a:lnTo>
                <a:close/>
              </a:path>
            </a:pathLst>
          </a:custGeom>
          <a:solidFill>
            <a:srgbClr val="C5E0B4"/>
          </a:solidFill>
          <a:ln w="9525">
            <a:solidFill>
              <a:srgbClr val="548235"/>
            </a:solidFill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vert="horz" wrap="square" lIns="72000" tIns="72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385723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CDA DOCUMENTS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385723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Consultation Note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385723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 Laboratory Report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385723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 Discharge Summary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385723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…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uppo 8">
            <a:extLst>
              <a:ext uri="{FF2B5EF4-FFF2-40B4-BE49-F238E27FC236}">
                <a16:creationId xmlns:a16="http://schemas.microsoft.com/office/drawing/2014/main" id="{C95BAD5F-7478-7128-1F70-31C0D65ADB01}"/>
              </a:ext>
            </a:extLst>
          </p:cNvPr>
          <p:cNvGrpSpPr>
            <a:grpSpLocks/>
          </p:cNvGrpSpPr>
          <p:nvPr/>
        </p:nvGrpSpPr>
        <p:grpSpPr bwMode="auto">
          <a:xfrm>
            <a:off x="4059555" y="980122"/>
            <a:ext cx="509905" cy="542925"/>
            <a:chOff x="15295" y="2297"/>
            <a:chExt cx="5009" cy="494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EB0B348-3C48-D304-B68B-A1F8F56723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34" y="2797"/>
              <a:ext cx="2867" cy="3859"/>
              <a:chOff x="16534" y="2797"/>
              <a:chExt cx="2867" cy="3859"/>
            </a:xfrm>
          </p:grpSpPr>
          <p:sp>
            <p:nvSpPr>
              <p:cNvPr id="16" name="Rettangolo con singolo angolo ritagliato 13">
                <a:extLst>
                  <a:ext uri="{FF2B5EF4-FFF2-40B4-BE49-F238E27FC236}">
                    <a16:creationId xmlns:a16="http://schemas.microsoft.com/office/drawing/2014/main" id="{C6CE05C4-BE74-CF9C-4573-63167412C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45" y="2797"/>
                <a:ext cx="2656" cy="3652"/>
              </a:xfrm>
              <a:custGeom>
                <a:avLst/>
                <a:gdLst>
                  <a:gd name="T0" fmla="*/ 0 w 265583"/>
                  <a:gd name="T1" fmla="*/ 0 h 365291"/>
                  <a:gd name="T2" fmla="*/ 210010 w 265583"/>
                  <a:gd name="T3" fmla="*/ 0 h 365291"/>
                  <a:gd name="T4" fmla="*/ 265583 w 265583"/>
                  <a:gd name="T5" fmla="*/ 55573 h 365291"/>
                  <a:gd name="T6" fmla="*/ 265583 w 265583"/>
                  <a:gd name="T7" fmla="*/ 365291 h 365291"/>
                  <a:gd name="T8" fmla="*/ 0 w 265583"/>
                  <a:gd name="T9" fmla="*/ 365291 h 365291"/>
                  <a:gd name="T10" fmla="*/ 0 w 265583"/>
                  <a:gd name="T11" fmla="*/ 0 h 3652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5583"/>
                  <a:gd name="T19" fmla="*/ 0 h 365291"/>
                  <a:gd name="T20" fmla="*/ 265583 w 265583"/>
                  <a:gd name="T21" fmla="*/ 365291 h 3652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5583" h="365291">
                    <a:moveTo>
                      <a:pt x="0" y="0"/>
                    </a:moveTo>
                    <a:lnTo>
                      <a:pt x="210010" y="0"/>
                    </a:lnTo>
                    <a:lnTo>
                      <a:pt x="265583" y="55573"/>
                    </a:lnTo>
                    <a:lnTo>
                      <a:pt x="265583" y="365291"/>
                    </a:lnTo>
                    <a:lnTo>
                      <a:pt x="0" y="365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E0B4"/>
              </a:solidFill>
              <a:ln w="6350">
                <a:solidFill>
                  <a:srgbClr val="548235"/>
                </a:solidFill>
                <a:miter lim="800000"/>
                <a:headEnd/>
                <a:tailEnd/>
              </a:ln>
              <a:effectLst>
                <a:outerShdw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 rot="0" vert="horz" wrap="square" lIns="36000" tIns="36000" rIns="36000" bIns="36000" anchor="t" anchorCtr="0" upright="1">
                <a:noAutofit/>
              </a:bodyPr>
              <a:lstStyle/>
              <a:p>
                <a:pPr marL="0" marR="0"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000" b="1">
                    <a:solidFill>
                      <a:srgbClr val="2F5597"/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</a:rPr>
                  <a:t>Doc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7" name="Rettangolo con singolo angolo ritagliato 14">
                <a:extLst>
                  <a:ext uri="{FF2B5EF4-FFF2-40B4-BE49-F238E27FC236}">
                    <a16:creationId xmlns:a16="http://schemas.microsoft.com/office/drawing/2014/main" id="{E510463A-605A-6C94-2ECB-9DD175171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34" y="3020"/>
                <a:ext cx="2690" cy="3582"/>
              </a:xfrm>
              <a:custGeom>
                <a:avLst/>
                <a:gdLst>
                  <a:gd name="T0" fmla="*/ 0 w 268963"/>
                  <a:gd name="T1" fmla="*/ 0 h 358190"/>
                  <a:gd name="T2" fmla="*/ 221669 w 268963"/>
                  <a:gd name="T3" fmla="*/ 0 h 358190"/>
                  <a:gd name="T4" fmla="*/ 268963 w 268963"/>
                  <a:gd name="T5" fmla="*/ 47294 h 358190"/>
                  <a:gd name="T6" fmla="*/ 268963 w 268963"/>
                  <a:gd name="T7" fmla="*/ 358190 h 358190"/>
                  <a:gd name="T8" fmla="*/ 0 w 268963"/>
                  <a:gd name="T9" fmla="*/ 358190 h 358190"/>
                  <a:gd name="T10" fmla="*/ 0 w 268963"/>
                  <a:gd name="T11" fmla="*/ 0 h 3581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8963"/>
                  <a:gd name="T19" fmla="*/ 0 h 358190"/>
                  <a:gd name="T20" fmla="*/ 268963 w 268963"/>
                  <a:gd name="T21" fmla="*/ 358190 h 3581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8963" h="358190">
                    <a:moveTo>
                      <a:pt x="0" y="0"/>
                    </a:moveTo>
                    <a:lnTo>
                      <a:pt x="221669" y="0"/>
                    </a:lnTo>
                    <a:lnTo>
                      <a:pt x="268963" y="47294"/>
                    </a:lnTo>
                    <a:lnTo>
                      <a:pt x="268963" y="358190"/>
                    </a:lnTo>
                    <a:lnTo>
                      <a:pt x="0" y="3581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E0B4"/>
              </a:solidFill>
              <a:ln w="6350">
                <a:solidFill>
                  <a:srgbClr val="548235"/>
                </a:solidFill>
                <a:miter lim="800000"/>
                <a:headEnd/>
                <a:tailEnd/>
              </a:ln>
              <a:effectLst>
                <a:outerShdw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>
                    <a:solidFill>
                      <a:srgbClr val="385723"/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</a:rPr>
                  <a:t>CDA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18" name="Diagramma 15">
                <a:extLst>
                  <a:ext uri="{FF2B5EF4-FFF2-40B4-BE49-F238E27FC236}">
                    <a16:creationId xmlns:a16="http://schemas.microsoft.com/office/drawing/2014/main" id="{9508CD09-198B-3F13-6E58-BF144932A1CD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31" y="4298"/>
                <a:ext cx="1915" cy="21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Disco magnetico 12">
              <a:extLst>
                <a:ext uri="{FF2B5EF4-FFF2-40B4-BE49-F238E27FC236}">
                  <a16:creationId xmlns:a16="http://schemas.microsoft.com/office/drawing/2014/main" id="{58911706-C7B2-E86E-DE8C-9C60740A8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5" y="2297"/>
              <a:ext cx="5009" cy="4948"/>
            </a:xfrm>
            <a:prstGeom prst="flowChartMagneticDisk">
              <a:avLst/>
            </a:prstGeom>
            <a:solidFill>
              <a:srgbClr val="4472C4">
                <a:alpha val="16862"/>
              </a:srgbClr>
            </a:solidFill>
            <a:ln w="3175">
              <a:solidFill>
                <a:srgbClr val="2F528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uppo 11">
            <a:extLst>
              <a:ext uri="{FF2B5EF4-FFF2-40B4-BE49-F238E27FC236}">
                <a16:creationId xmlns:a16="http://schemas.microsoft.com/office/drawing/2014/main" id="{BB66CCAE-FF50-C40B-031A-34B38F25663D}"/>
              </a:ext>
            </a:extLst>
          </p:cNvPr>
          <p:cNvGrpSpPr>
            <a:grpSpLocks/>
          </p:cNvGrpSpPr>
          <p:nvPr/>
        </p:nvGrpSpPr>
        <p:grpSpPr bwMode="auto">
          <a:xfrm>
            <a:off x="2712085" y="2112962"/>
            <a:ext cx="509905" cy="542925"/>
            <a:chOff x="1864" y="12943"/>
            <a:chExt cx="5009" cy="4948"/>
          </a:xfrm>
        </p:grpSpPr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CCE78C33-E869-4286-4C16-4882D36787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" y="13441"/>
              <a:ext cx="2868" cy="3860"/>
              <a:chOff x="2942" y="13441"/>
              <a:chExt cx="2867" cy="3859"/>
            </a:xfrm>
          </p:grpSpPr>
          <p:sp>
            <p:nvSpPr>
              <p:cNvPr id="22" name="Rettangolo con singolo angolo ritagliato 21">
                <a:extLst>
                  <a:ext uri="{FF2B5EF4-FFF2-40B4-BE49-F238E27FC236}">
                    <a16:creationId xmlns:a16="http://schemas.microsoft.com/office/drawing/2014/main" id="{20296790-F5C2-7961-AF3D-99611DF07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" y="13441"/>
                <a:ext cx="2656" cy="3653"/>
              </a:xfrm>
              <a:custGeom>
                <a:avLst/>
                <a:gdLst>
                  <a:gd name="T0" fmla="*/ 0 w 265583"/>
                  <a:gd name="T1" fmla="*/ 0 h 365291"/>
                  <a:gd name="T2" fmla="*/ 210010 w 265583"/>
                  <a:gd name="T3" fmla="*/ 0 h 365291"/>
                  <a:gd name="T4" fmla="*/ 265583 w 265583"/>
                  <a:gd name="T5" fmla="*/ 55573 h 365291"/>
                  <a:gd name="T6" fmla="*/ 265583 w 265583"/>
                  <a:gd name="T7" fmla="*/ 365291 h 365291"/>
                  <a:gd name="T8" fmla="*/ 0 w 265583"/>
                  <a:gd name="T9" fmla="*/ 365291 h 365291"/>
                  <a:gd name="T10" fmla="*/ 0 w 265583"/>
                  <a:gd name="T11" fmla="*/ 0 h 3652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5583"/>
                  <a:gd name="T19" fmla="*/ 0 h 365291"/>
                  <a:gd name="T20" fmla="*/ 265583 w 265583"/>
                  <a:gd name="T21" fmla="*/ 365291 h 3652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5583" h="365291">
                    <a:moveTo>
                      <a:pt x="0" y="0"/>
                    </a:moveTo>
                    <a:lnTo>
                      <a:pt x="210010" y="0"/>
                    </a:lnTo>
                    <a:lnTo>
                      <a:pt x="265583" y="55573"/>
                    </a:lnTo>
                    <a:lnTo>
                      <a:pt x="265583" y="365291"/>
                    </a:lnTo>
                    <a:lnTo>
                      <a:pt x="0" y="365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E0B4"/>
              </a:solidFill>
              <a:ln w="6350">
                <a:solidFill>
                  <a:srgbClr val="548235"/>
                </a:solidFill>
                <a:miter lim="800000"/>
                <a:headEnd/>
                <a:tailEnd/>
              </a:ln>
              <a:effectLst>
                <a:outerShdw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 rot="0" vert="horz" wrap="square" lIns="36000" tIns="36000" rIns="36000" bIns="36000" anchor="t" anchorCtr="0" upright="1">
                <a:noAutofit/>
              </a:bodyPr>
              <a:lstStyle/>
              <a:p>
                <a:pPr marL="0" marR="0"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000" b="1">
                    <a:solidFill>
                      <a:srgbClr val="2F5597"/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</a:rPr>
                  <a:t>Doc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" name="Rettangolo con singolo angolo ritagliato 22">
                <a:extLst>
                  <a:ext uri="{FF2B5EF4-FFF2-40B4-BE49-F238E27FC236}">
                    <a16:creationId xmlns:a16="http://schemas.microsoft.com/office/drawing/2014/main" id="{98AD2580-445B-8B96-4DC7-2A915ED09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2" y="13665"/>
                <a:ext cx="2690" cy="3582"/>
              </a:xfrm>
              <a:custGeom>
                <a:avLst/>
                <a:gdLst>
                  <a:gd name="T0" fmla="*/ 0 w 268963"/>
                  <a:gd name="T1" fmla="*/ 0 h 358190"/>
                  <a:gd name="T2" fmla="*/ 221669 w 268963"/>
                  <a:gd name="T3" fmla="*/ 0 h 358190"/>
                  <a:gd name="T4" fmla="*/ 268963 w 268963"/>
                  <a:gd name="T5" fmla="*/ 47294 h 358190"/>
                  <a:gd name="T6" fmla="*/ 268963 w 268963"/>
                  <a:gd name="T7" fmla="*/ 358190 h 358190"/>
                  <a:gd name="T8" fmla="*/ 0 w 268963"/>
                  <a:gd name="T9" fmla="*/ 358190 h 358190"/>
                  <a:gd name="T10" fmla="*/ 0 w 268963"/>
                  <a:gd name="T11" fmla="*/ 0 h 3581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8963"/>
                  <a:gd name="T19" fmla="*/ 0 h 358190"/>
                  <a:gd name="T20" fmla="*/ 268963 w 268963"/>
                  <a:gd name="T21" fmla="*/ 358190 h 3581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8963" h="358190">
                    <a:moveTo>
                      <a:pt x="0" y="0"/>
                    </a:moveTo>
                    <a:lnTo>
                      <a:pt x="221669" y="0"/>
                    </a:lnTo>
                    <a:lnTo>
                      <a:pt x="268963" y="47294"/>
                    </a:lnTo>
                    <a:lnTo>
                      <a:pt x="268963" y="358190"/>
                    </a:lnTo>
                    <a:lnTo>
                      <a:pt x="0" y="3581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E0B4"/>
              </a:solidFill>
              <a:ln w="6350">
                <a:solidFill>
                  <a:srgbClr val="548235"/>
                </a:solidFill>
                <a:miter lim="800000"/>
                <a:headEnd/>
                <a:tailEnd/>
              </a:ln>
              <a:effectLst>
                <a:outerShdw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>
                    <a:solidFill>
                      <a:srgbClr val="385723"/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</a:rPr>
                  <a:t>CDA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24" name="Diagramma 23">
                <a:extLst>
                  <a:ext uri="{FF2B5EF4-FFF2-40B4-BE49-F238E27FC236}">
                    <a16:creationId xmlns:a16="http://schemas.microsoft.com/office/drawing/2014/main" id="{BF3F96FB-AEC5-E9D3-6961-CB30F5EB4F8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1" y="14944"/>
                <a:ext cx="1855" cy="21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Disco magnetico 20">
              <a:extLst>
                <a:ext uri="{FF2B5EF4-FFF2-40B4-BE49-F238E27FC236}">
                  <a16:creationId xmlns:a16="http://schemas.microsoft.com/office/drawing/2014/main" id="{E582CD9A-6FA0-8349-5074-BA329914D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12943"/>
              <a:ext cx="5010" cy="4949"/>
            </a:xfrm>
            <a:prstGeom prst="flowChartMagneticDisk">
              <a:avLst/>
            </a:prstGeom>
            <a:solidFill>
              <a:srgbClr val="4472C4">
                <a:alpha val="16862"/>
              </a:srgbClr>
            </a:solidFill>
            <a:ln w="3175">
              <a:solidFill>
                <a:srgbClr val="2F528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25" name="Rettangolo con singolo angolo ritagliato 27">
            <a:extLst>
              <a:ext uri="{FF2B5EF4-FFF2-40B4-BE49-F238E27FC236}">
                <a16:creationId xmlns:a16="http://schemas.microsoft.com/office/drawing/2014/main" id="{C00B5A9C-6811-7B25-B7F6-901C6F812673}"/>
              </a:ext>
            </a:extLst>
          </p:cNvPr>
          <p:cNvSpPr>
            <a:spLocks/>
          </p:cNvSpPr>
          <p:nvPr/>
        </p:nvSpPr>
        <p:spPr bwMode="auto">
          <a:xfrm>
            <a:off x="3353435" y="3665299"/>
            <a:ext cx="269875" cy="400050"/>
          </a:xfrm>
          <a:custGeom>
            <a:avLst/>
            <a:gdLst>
              <a:gd name="T0" fmla="*/ 0 w 270510"/>
              <a:gd name="T1" fmla="*/ 0 h 400685"/>
              <a:gd name="T2" fmla="*/ 213906 w 270510"/>
              <a:gd name="T3" fmla="*/ 0 h 400685"/>
              <a:gd name="T4" fmla="*/ 270510 w 270510"/>
              <a:gd name="T5" fmla="*/ 56604 h 400685"/>
              <a:gd name="T6" fmla="*/ 270510 w 270510"/>
              <a:gd name="T7" fmla="*/ 400685 h 400685"/>
              <a:gd name="T8" fmla="*/ 0 w 270510"/>
              <a:gd name="T9" fmla="*/ 400685 h 400685"/>
              <a:gd name="T10" fmla="*/ 0 w 270510"/>
              <a:gd name="T11" fmla="*/ 0 h 4006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0510"/>
              <a:gd name="T19" fmla="*/ 0 h 400685"/>
              <a:gd name="T20" fmla="*/ 270510 w 270510"/>
              <a:gd name="T21" fmla="*/ 400685 h 4006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0510" h="400685">
                <a:moveTo>
                  <a:pt x="0" y="0"/>
                </a:moveTo>
                <a:lnTo>
                  <a:pt x="213906" y="0"/>
                </a:lnTo>
                <a:lnTo>
                  <a:pt x="270510" y="56604"/>
                </a:lnTo>
                <a:lnTo>
                  <a:pt x="270510" y="400685"/>
                </a:lnTo>
                <a:lnTo>
                  <a:pt x="0" y="400685"/>
                </a:lnTo>
                <a:lnTo>
                  <a:pt x="0" y="0"/>
                </a:lnTo>
                <a:close/>
              </a:path>
            </a:pathLst>
          </a:custGeom>
          <a:solidFill>
            <a:srgbClr val="A9D18E"/>
          </a:solidFill>
          <a:ln w="6350">
            <a:solidFill>
              <a:srgbClr val="385723"/>
            </a:solidFill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2F5597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Doc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ttangolo con singolo angolo ritagliato 28">
            <a:extLst>
              <a:ext uri="{FF2B5EF4-FFF2-40B4-BE49-F238E27FC236}">
                <a16:creationId xmlns:a16="http://schemas.microsoft.com/office/drawing/2014/main" id="{FD6169F9-09F4-1649-494C-867737FC7F30}"/>
              </a:ext>
            </a:extLst>
          </p:cNvPr>
          <p:cNvSpPr>
            <a:spLocks/>
          </p:cNvSpPr>
          <p:nvPr/>
        </p:nvSpPr>
        <p:spPr bwMode="auto">
          <a:xfrm>
            <a:off x="3328593" y="3705507"/>
            <a:ext cx="273050" cy="393700"/>
          </a:xfrm>
          <a:custGeom>
            <a:avLst/>
            <a:gdLst>
              <a:gd name="T0" fmla="*/ 0 w 273685"/>
              <a:gd name="T1" fmla="*/ 0 h 393065"/>
              <a:gd name="T2" fmla="*/ 225560 w 273685"/>
              <a:gd name="T3" fmla="*/ 0 h 393065"/>
              <a:gd name="T4" fmla="*/ 273685 w 273685"/>
              <a:gd name="T5" fmla="*/ 48125 h 393065"/>
              <a:gd name="T6" fmla="*/ 273685 w 273685"/>
              <a:gd name="T7" fmla="*/ 393065 h 393065"/>
              <a:gd name="T8" fmla="*/ 0 w 273685"/>
              <a:gd name="T9" fmla="*/ 393065 h 393065"/>
              <a:gd name="T10" fmla="*/ 0 w 273685"/>
              <a:gd name="T11" fmla="*/ 0 h 3930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3685"/>
              <a:gd name="T19" fmla="*/ 0 h 393065"/>
              <a:gd name="T20" fmla="*/ 273685 w 273685"/>
              <a:gd name="T21" fmla="*/ 393065 h 3930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3685" h="393065">
                <a:moveTo>
                  <a:pt x="0" y="0"/>
                </a:moveTo>
                <a:lnTo>
                  <a:pt x="225560" y="0"/>
                </a:lnTo>
                <a:lnTo>
                  <a:pt x="273685" y="48125"/>
                </a:lnTo>
                <a:lnTo>
                  <a:pt x="273685" y="393065"/>
                </a:lnTo>
                <a:lnTo>
                  <a:pt x="0" y="393065"/>
                </a:lnTo>
                <a:lnTo>
                  <a:pt x="0" y="0"/>
                </a:lnTo>
                <a:close/>
              </a:path>
            </a:pathLst>
          </a:custGeom>
          <a:solidFill>
            <a:srgbClr val="A9D18E"/>
          </a:solidFill>
          <a:ln w="6350">
            <a:solidFill>
              <a:srgbClr val="385723"/>
            </a:solidFill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385723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CDA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7" name="Diagramma 29">
            <a:extLst>
              <a:ext uri="{FF2B5EF4-FFF2-40B4-BE49-F238E27FC236}">
                <a16:creationId xmlns:a16="http://schemas.microsoft.com/office/drawing/2014/main" id="{14082143-38A3-3E68-96B1-7EBACE7106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269489"/>
              </p:ext>
            </p:extLst>
          </p:nvPr>
        </p:nvGraphicFramePr>
        <p:xfrm>
          <a:off x="3340100" y="3814127"/>
          <a:ext cx="264160" cy="28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" name="Disco magnetico 26">
            <a:extLst>
              <a:ext uri="{FF2B5EF4-FFF2-40B4-BE49-F238E27FC236}">
                <a16:creationId xmlns:a16="http://schemas.microsoft.com/office/drawing/2014/main" id="{19657BF5-FD6B-B83D-1210-E342830A5DD9}"/>
              </a:ext>
            </a:extLst>
          </p:cNvPr>
          <p:cNvSpPr>
            <a:spLocks/>
          </p:cNvSpPr>
          <p:nvPr/>
        </p:nvSpPr>
        <p:spPr>
          <a:xfrm>
            <a:off x="3209925" y="3625532"/>
            <a:ext cx="509905" cy="542925"/>
          </a:xfrm>
          <a:prstGeom prst="flowChartMagneticDisk">
            <a:avLst/>
          </a:prstGeom>
          <a:solidFill>
            <a:srgbClr val="4472C4">
              <a:alpha val="17000"/>
            </a:srgbClr>
          </a:solidFill>
          <a:ln w="3175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uppo 13">
            <a:extLst>
              <a:ext uri="{FF2B5EF4-FFF2-40B4-BE49-F238E27FC236}">
                <a16:creationId xmlns:a16="http://schemas.microsoft.com/office/drawing/2014/main" id="{50AC8FDA-B65F-CCFA-CA67-7FDA5198411C}"/>
              </a:ext>
            </a:extLst>
          </p:cNvPr>
          <p:cNvGrpSpPr>
            <a:grpSpLocks/>
          </p:cNvGrpSpPr>
          <p:nvPr/>
        </p:nvGrpSpPr>
        <p:grpSpPr bwMode="auto">
          <a:xfrm>
            <a:off x="5407660" y="2112962"/>
            <a:ext cx="509905" cy="542925"/>
            <a:chOff x="28850" y="12943"/>
            <a:chExt cx="5009" cy="4948"/>
          </a:xfrm>
        </p:grpSpPr>
        <p:grpSp>
          <p:nvGrpSpPr>
            <p:cNvPr id="30" name="Gruppo 31">
              <a:extLst>
                <a:ext uri="{FF2B5EF4-FFF2-40B4-BE49-F238E27FC236}">
                  <a16:creationId xmlns:a16="http://schemas.microsoft.com/office/drawing/2014/main" id="{7EFDB80A-2362-9F8E-E641-2D47210418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11" y="13419"/>
              <a:ext cx="2868" cy="3859"/>
              <a:chOff x="30011" y="13419"/>
              <a:chExt cx="2867" cy="3859"/>
            </a:xfrm>
          </p:grpSpPr>
          <p:sp>
            <p:nvSpPr>
              <p:cNvPr id="32" name="Rettangolo con singolo angolo ritagliato 33">
                <a:extLst>
                  <a:ext uri="{FF2B5EF4-FFF2-40B4-BE49-F238E27FC236}">
                    <a16:creationId xmlns:a16="http://schemas.microsoft.com/office/drawing/2014/main" id="{E3FD2AC2-8B72-5FAE-6F2C-EB0B55E8F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23" y="13419"/>
                <a:ext cx="2656" cy="3653"/>
              </a:xfrm>
              <a:custGeom>
                <a:avLst/>
                <a:gdLst>
                  <a:gd name="T0" fmla="*/ 0 w 265583"/>
                  <a:gd name="T1" fmla="*/ 0 h 365291"/>
                  <a:gd name="T2" fmla="*/ 210010 w 265583"/>
                  <a:gd name="T3" fmla="*/ 0 h 365291"/>
                  <a:gd name="T4" fmla="*/ 265583 w 265583"/>
                  <a:gd name="T5" fmla="*/ 55573 h 365291"/>
                  <a:gd name="T6" fmla="*/ 265583 w 265583"/>
                  <a:gd name="T7" fmla="*/ 365291 h 365291"/>
                  <a:gd name="T8" fmla="*/ 0 w 265583"/>
                  <a:gd name="T9" fmla="*/ 365291 h 365291"/>
                  <a:gd name="T10" fmla="*/ 0 w 265583"/>
                  <a:gd name="T11" fmla="*/ 0 h 3652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5583"/>
                  <a:gd name="T19" fmla="*/ 0 h 365291"/>
                  <a:gd name="T20" fmla="*/ 265583 w 265583"/>
                  <a:gd name="T21" fmla="*/ 365291 h 3652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5583" h="365291">
                    <a:moveTo>
                      <a:pt x="0" y="0"/>
                    </a:moveTo>
                    <a:lnTo>
                      <a:pt x="210010" y="0"/>
                    </a:lnTo>
                    <a:lnTo>
                      <a:pt x="265583" y="55573"/>
                    </a:lnTo>
                    <a:lnTo>
                      <a:pt x="265583" y="365291"/>
                    </a:lnTo>
                    <a:lnTo>
                      <a:pt x="0" y="365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E0B4"/>
              </a:solidFill>
              <a:ln w="6350">
                <a:solidFill>
                  <a:srgbClr val="548235"/>
                </a:solidFill>
                <a:miter lim="800000"/>
                <a:headEnd/>
                <a:tailEnd/>
              </a:ln>
              <a:effectLst>
                <a:outerShdw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 rot="0" vert="horz" wrap="square" lIns="36000" tIns="36000" rIns="36000" bIns="36000" anchor="t" anchorCtr="0" upright="1">
                <a:noAutofit/>
              </a:bodyPr>
              <a:lstStyle/>
              <a:p>
                <a:pPr marL="0" marR="0"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000" b="1">
                    <a:solidFill>
                      <a:srgbClr val="2F5597"/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</a:rPr>
                  <a:t>Doc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3" name="Rettangolo con singolo angolo ritagliato 34">
                <a:extLst>
                  <a:ext uri="{FF2B5EF4-FFF2-40B4-BE49-F238E27FC236}">
                    <a16:creationId xmlns:a16="http://schemas.microsoft.com/office/drawing/2014/main" id="{76032F74-C2A0-4D9E-0BED-CA63E2A20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1" y="13642"/>
                <a:ext cx="2690" cy="3582"/>
              </a:xfrm>
              <a:custGeom>
                <a:avLst/>
                <a:gdLst>
                  <a:gd name="T0" fmla="*/ 0 w 268963"/>
                  <a:gd name="T1" fmla="*/ 0 h 358190"/>
                  <a:gd name="T2" fmla="*/ 221669 w 268963"/>
                  <a:gd name="T3" fmla="*/ 0 h 358190"/>
                  <a:gd name="T4" fmla="*/ 268963 w 268963"/>
                  <a:gd name="T5" fmla="*/ 47294 h 358190"/>
                  <a:gd name="T6" fmla="*/ 268963 w 268963"/>
                  <a:gd name="T7" fmla="*/ 358190 h 358190"/>
                  <a:gd name="T8" fmla="*/ 0 w 268963"/>
                  <a:gd name="T9" fmla="*/ 358190 h 358190"/>
                  <a:gd name="T10" fmla="*/ 0 w 268963"/>
                  <a:gd name="T11" fmla="*/ 0 h 3581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8963"/>
                  <a:gd name="T19" fmla="*/ 0 h 358190"/>
                  <a:gd name="T20" fmla="*/ 268963 w 268963"/>
                  <a:gd name="T21" fmla="*/ 358190 h 3581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8963" h="358190">
                    <a:moveTo>
                      <a:pt x="0" y="0"/>
                    </a:moveTo>
                    <a:lnTo>
                      <a:pt x="221669" y="0"/>
                    </a:lnTo>
                    <a:lnTo>
                      <a:pt x="268963" y="47294"/>
                    </a:lnTo>
                    <a:lnTo>
                      <a:pt x="268963" y="358190"/>
                    </a:lnTo>
                    <a:lnTo>
                      <a:pt x="0" y="3581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E0B4"/>
              </a:solidFill>
              <a:ln w="6350">
                <a:solidFill>
                  <a:srgbClr val="548235"/>
                </a:solidFill>
                <a:miter lim="800000"/>
                <a:headEnd/>
                <a:tailEnd/>
              </a:ln>
              <a:effectLst>
                <a:outerShdw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>
                    <a:solidFill>
                      <a:srgbClr val="385723"/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</a:rPr>
                  <a:t>CDA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34" name="Diagramma 35">
                <a:extLst>
                  <a:ext uri="{FF2B5EF4-FFF2-40B4-BE49-F238E27FC236}">
                    <a16:creationId xmlns:a16="http://schemas.microsoft.com/office/drawing/2014/main" id="{F1ABFED5-77DE-3ABD-9D42-8FDE1CF8C456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66" y="14944"/>
                <a:ext cx="1916" cy="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Disco magnetico 32">
              <a:extLst>
                <a:ext uri="{FF2B5EF4-FFF2-40B4-BE49-F238E27FC236}">
                  <a16:creationId xmlns:a16="http://schemas.microsoft.com/office/drawing/2014/main" id="{DDB0D06E-E7E3-5062-AB63-A999EB7AF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0" y="12943"/>
              <a:ext cx="5010" cy="4949"/>
            </a:xfrm>
            <a:prstGeom prst="flowChartMagneticDisk">
              <a:avLst/>
            </a:prstGeom>
            <a:solidFill>
              <a:srgbClr val="4472C4">
                <a:alpha val="16862"/>
              </a:srgbClr>
            </a:solidFill>
            <a:ln w="3175">
              <a:solidFill>
                <a:srgbClr val="2F528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35" name="Gruppo 14">
            <a:extLst>
              <a:ext uri="{FF2B5EF4-FFF2-40B4-BE49-F238E27FC236}">
                <a16:creationId xmlns:a16="http://schemas.microsoft.com/office/drawing/2014/main" id="{0032C30E-137E-EDE3-B8F3-139A2DE5745E}"/>
              </a:ext>
            </a:extLst>
          </p:cNvPr>
          <p:cNvGrpSpPr>
            <a:grpSpLocks/>
          </p:cNvGrpSpPr>
          <p:nvPr/>
        </p:nvGrpSpPr>
        <p:grpSpPr bwMode="auto">
          <a:xfrm>
            <a:off x="4883785" y="3627437"/>
            <a:ext cx="509905" cy="542925"/>
            <a:chOff x="23657" y="28139"/>
            <a:chExt cx="5009" cy="4948"/>
          </a:xfrm>
        </p:grpSpPr>
        <p:grpSp>
          <p:nvGrpSpPr>
            <p:cNvPr id="36" name="Gruppo 37">
              <a:extLst>
                <a:ext uri="{FF2B5EF4-FFF2-40B4-BE49-F238E27FC236}">
                  <a16:creationId xmlns:a16="http://schemas.microsoft.com/office/drawing/2014/main" id="{BD0A0E31-3EFC-CE53-9736-A35F90EA88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47" y="28622"/>
              <a:ext cx="2867" cy="4050"/>
              <a:chOff x="24747" y="28622"/>
              <a:chExt cx="2867" cy="4050"/>
            </a:xfrm>
          </p:grpSpPr>
          <p:sp>
            <p:nvSpPr>
              <p:cNvPr id="38" name="Rettangolo con singolo angolo ritagliato 39">
                <a:extLst>
                  <a:ext uri="{FF2B5EF4-FFF2-40B4-BE49-F238E27FC236}">
                    <a16:creationId xmlns:a16="http://schemas.microsoft.com/office/drawing/2014/main" id="{16C7C34C-626B-E21B-80C7-72559DF79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9" y="28622"/>
                <a:ext cx="2655" cy="3653"/>
              </a:xfrm>
              <a:custGeom>
                <a:avLst/>
                <a:gdLst>
                  <a:gd name="T0" fmla="*/ 0 w 265583"/>
                  <a:gd name="T1" fmla="*/ 0 h 365291"/>
                  <a:gd name="T2" fmla="*/ 210010 w 265583"/>
                  <a:gd name="T3" fmla="*/ 0 h 365291"/>
                  <a:gd name="T4" fmla="*/ 265583 w 265583"/>
                  <a:gd name="T5" fmla="*/ 55573 h 365291"/>
                  <a:gd name="T6" fmla="*/ 265583 w 265583"/>
                  <a:gd name="T7" fmla="*/ 365291 h 365291"/>
                  <a:gd name="T8" fmla="*/ 0 w 265583"/>
                  <a:gd name="T9" fmla="*/ 365291 h 365291"/>
                  <a:gd name="T10" fmla="*/ 0 w 265583"/>
                  <a:gd name="T11" fmla="*/ 0 h 3652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5583"/>
                  <a:gd name="T19" fmla="*/ 0 h 365291"/>
                  <a:gd name="T20" fmla="*/ 265583 w 265583"/>
                  <a:gd name="T21" fmla="*/ 365291 h 3652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5583" h="365291">
                    <a:moveTo>
                      <a:pt x="0" y="0"/>
                    </a:moveTo>
                    <a:lnTo>
                      <a:pt x="210010" y="0"/>
                    </a:lnTo>
                    <a:lnTo>
                      <a:pt x="265583" y="55573"/>
                    </a:lnTo>
                    <a:lnTo>
                      <a:pt x="265583" y="365291"/>
                    </a:lnTo>
                    <a:lnTo>
                      <a:pt x="0" y="365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D18E"/>
              </a:solidFill>
              <a:ln w="6350">
                <a:solidFill>
                  <a:srgbClr val="548235"/>
                </a:solidFill>
                <a:miter lim="800000"/>
                <a:headEnd/>
                <a:tailEnd/>
              </a:ln>
              <a:effectLst>
                <a:outerShdw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 rot="0" vert="horz" wrap="square" lIns="36000" tIns="36000" rIns="36000" bIns="36000" anchor="t" anchorCtr="0" upright="1">
                <a:noAutofit/>
              </a:bodyPr>
              <a:lstStyle/>
              <a:p>
                <a:pPr marL="0" marR="0"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000" b="1">
                    <a:solidFill>
                      <a:srgbClr val="2F5597"/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</a:rPr>
                  <a:t>Doc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" name="Rettangolo con singolo angolo ritagliato 40">
                <a:extLst>
                  <a:ext uri="{FF2B5EF4-FFF2-40B4-BE49-F238E27FC236}">
                    <a16:creationId xmlns:a16="http://schemas.microsoft.com/office/drawing/2014/main" id="{5A20FCCC-B2E6-83BC-322F-EBEB4C9D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47" y="28845"/>
                <a:ext cx="2690" cy="3582"/>
              </a:xfrm>
              <a:custGeom>
                <a:avLst/>
                <a:gdLst>
                  <a:gd name="T0" fmla="*/ 0 w 268963"/>
                  <a:gd name="T1" fmla="*/ 0 h 358190"/>
                  <a:gd name="T2" fmla="*/ 221669 w 268963"/>
                  <a:gd name="T3" fmla="*/ 0 h 358190"/>
                  <a:gd name="T4" fmla="*/ 268963 w 268963"/>
                  <a:gd name="T5" fmla="*/ 47294 h 358190"/>
                  <a:gd name="T6" fmla="*/ 268963 w 268963"/>
                  <a:gd name="T7" fmla="*/ 358190 h 358190"/>
                  <a:gd name="T8" fmla="*/ 0 w 268963"/>
                  <a:gd name="T9" fmla="*/ 358190 h 358190"/>
                  <a:gd name="T10" fmla="*/ 0 w 268963"/>
                  <a:gd name="T11" fmla="*/ 0 h 3581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8963"/>
                  <a:gd name="T19" fmla="*/ 0 h 358190"/>
                  <a:gd name="T20" fmla="*/ 268963 w 268963"/>
                  <a:gd name="T21" fmla="*/ 358190 h 3581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8963" h="358190">
                    <a:moveTo>
                      <a:pt x="0" y="0"/>
                    </a:moveTo>
                    <a:lnTo>
                      <a:pt x="221669" y="0"/>
                    </a:lnTo>
                    <a:lnTo>
                      <a:pt x="268963" y="47294"/>
                    </a:lnTo>
                    <a:lnTo>
                      <a:pt x="268963" y="358190"/>
                    </a:lnTo>
                    <a:lnTo>
                      <a:pt x="0" y="3581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D18E"/>
              </a:solidFill>
              <a:ln w="6350">
                <a:solidFill>
                  <a:srgbClr val="548235"/>
                </a:solidFill>
                <a:miter lim="800000"/>
                <a:headEnd/>
                <a:tailEnd/>
              </a:ln>
              <a:effectLst>
                <a:outerShdw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>
                    <a:solidFill>
                      <a:srgbClr val="385723"/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</a:rPr>
                  <a:t>CDA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40" name="Diagramma 41">
                <a:extLst>
                  <a:ext uri="{FF2B5EF4-FFF2-40B4-BE49-F238E27FC236}">
                    <a16:creationId xmlns:a16="http://schemas.microsoft.com/office/drawing/2014/main" id="{ED7E4399-02A2-F3C8-4A5F-5C0C969E57B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13" y="30307"/>
                <a:ext cx="1915" cy="2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Disco magnetico 38">
              <a:extLst>
                <a:ext uri="{FF2B5EF4-FFF2-40B4-BE49-F238E27FC236}">
                  <a16:creationId xmlns:a16="http://schemas.microsoft.com/office/drawing/2014/main" id="{757ADEAF-6F61-18A7-CD57-40D3C38FB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7" y="28139"/>
              <a:ext cx="5009" cy="4949"/>
            </a:xfrm>
            <a:prstGeom prst="flowChartMagneticDisk">
              <a:avLst/>
            </a:prstGeom>
            <a:solidFill>
              <a:srgbClr val="4472C4">
                <a:alpha val="16862"/>
              </a:srgbClr>
            </a:solidFill>
            <a:ln w="3175">
              <a:solidFill>
                <a:srgbClr val="2F528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41" name="Connettore 2 15">
            <a:extLst>
              <a:ext uri="{FF2B5EF4-FFF2-40B4-BE49-F238E27FC236}">
                <a16:creationId xmlns:a16="http://schemas.microsoft.com/office/drawing/2014/main" id="{463B1445-8B0A-859C-C9AB-EE76146AA408}"/>
              </a:ext>
            </a:extLst>
          </p:cNvPr>
          <p:cNvCxnSpPr>
            <a:cxnSpLocks/>
          </p:cNvCxnSpPr>
          <p:nvPr/>
        </p:nvCxnSpPr>
        <p:spPr>
          <a:xfrm flipV="1">
            <a:off x="4683760" y="2351087"/>
            <a:ext cx="843915" cy="174625"/>
          </a:xfrm>
          <a:prstGeom prst="straightConnector1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cxnSp>
        <p:nvCxnSpPr>
          <p:cNvPr id="42" name="Connettore 2 16">
            <a:extLst>
              <a:ext uri="{FF2B5EF4-FFF2-40B4-BE49-F238E27FC236}">
                <a16:creationId xmlns:a16="http://schemas.microsoft.com/office/drawing/2014/main" id="{77502355-6B55-6EA9-4E3F-A2ED3DAA186A}"/>
              </a:ext>
            </a:extLst>
          </p:cNvPr>
          <p:cNvCxnSpPr>
            <a:cxnSpLocks/>
          </p:cNvCxnSpPr>
          <p:nvPr/>
        </p:nvCxnSpPr>
        <p:spPr>
          <a:xfrm flipV="1">
            <a:off x="4683760" y="2408237"/>
            <a:ext cx="970915" cy="203835"/>
          </a:xfrm>
          <a:prstGeom prst="straightConnector1">
            <a:avLst/>
          </a:prstGeom>
          <a:noFill/>
          <a:ln w="19050" cap="flat" cmpd="dbl" algn="ctr">
            <a:solidFill>
              <a:srgbClr val="ED7D31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cxnSp>
        <p:nvCxnSpPr>
          <p:cNvPr id="43" name="Connettore 2 17">
            <a:extLst>
              <a:ext uri="{FF2B5EF4-FFF2-40B4-BE49-F238E27FC236}">
                <a16:creationId xmlns:a16="http://schemas.microsoft.com/office/drawing/2014/main" id="{AAE603A4-0EEA-69C6-8A15-A4C9F3F39186}"/>
              </a:ext>
            </a:extLst>
          </p:cNvPr>
          <p:cNvCxnSpPr>
            <a:cxnSpLocks/>
          </p:cNvCxnSpPr>
          <p:nvPr/>
        </p:nvCxnSpPr>
        <p:spPr>
          <a:xfrm>
            <a:off x="4569460" y="2998787"/>
            <a:ext cx="466090" cy="727710"/>
          </a:xfrm>
          <a:prstGeom prst="straightConnector1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cxnSp>
        <p:nvCxnSpPr>
          <p:cNvPr id="44" name="Connettore 2 18">
            <a:extLst>
              <a:ext uri="{FF2B5EF4-FFF2-40B4-BE49-F238E27FC236}">
                <a16:creationId xmlns:a16="http://schemas.microsoft.com/office/drawing/2014/main" id="{C6575B1F-AB94-2808-44A2-CB8782480462}"/>
              </a:ext>
            </a:extLst>
          </p:cNvPr>
          <p:cNvCxnSpPr>
            <a:cxnSpLocks/>
          </p:cNvCxnSpPr>
          <p:nvPr/>
        </p:nvCxnSpPr>
        <p:spPr>
          <a:xfrm>
            <a:off x="4540885" y="3103562"/>
            <a:ext cx="532765" cy="818515"/>
          </a:xfrm>
          <a:prstGeom prst="straightConnector1">
            <a:avLst/>
          </a:prstGeom>
          <a:noFill/>
          <a:ln w="19050" cap="flat" cmpd="dbl" algn="ctr">
            <a:solidFill>
              <a:srgbClr val="ED7D31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cxnSp>
        <p:nvCxnSpPr>
          <p:cNvPr id="45" name="Connettore 2 19">
            <a:extLst>
              <a:ext uri="{FF2B5EF4-FFF2-40B4-BE49-F238E27FC236}">
                <a16:creationId xmlns:a16="http://schemas.microsoft.com/office/drawing/2014/main" id="{B3D05265-7A7E-DA8C-F601-23A7AB239F79}"/>
              </a:ext>
            </a:extLst>
          </p:cNvPr>
          <p:cNvCxnSpPr>
            <a:cxnSpLocks/>
          </p:cNvCxnSpPr>
          <p:nvPr/>
        </p:nvCxnSpPr>
        <p:spPr>
          <a:xfrm flipH="1" flipV="1">
            <a:off x="3074035" y="2312987"/>
            <a:ext cx="934085" cy="257810"/>
          </a:xfrm>
          <a:prstGeom prst="straightConnector1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cxnSp>
        <p:nvCxnSpPr>
          <p:cNvPr id="46" name="Connettore 2 20">
            <a:extLst>
              <a:ext uri="{FF2B5EF4-FFF2-40B4-BE49-F238E27FC236}">
                <a16:creationId xmlns:a16="http://schemas.microsoft.com/office/drawing/2014/main" id="{FEE82C0F-857A-A3EF-4AAB-169597D7D0A8}"/>
              </a:ext>
            </a:extLst>
          </p:cNvPr>
          <p:cNvCxnSpPr>
            <a:cxnSpLocks/>
          </p:cNvCxnSpPr>
          <p:nvPr/>
        </p:nvCxnSpPr>
        <p:spPr>
          <a:xfrm flipH="1" flipV="1">
            <a:off x="2969260" y="2370137"/>
            <a:ext cx="964565" cy="262255"/>
          </a:xfrm>
          <a:prstGeom prst="straightConnector1">
            <a:avLst/>
          </a:prstGeom>
          <a:noFill/>
          <a:ln w="19050" cap="flat" cmpd="dbl" algn="ctr">
            <a:solidFill>
              <a:srgbClr val="ED7D31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cxnSp>
        <p:nvCxnSpPr>
          <p:cNvPr id="47" name="Connettore 2 21">
            <a:extLst>
              <a:ext uri="{FF2B5EF4-FFF2-40B4-BE49-F238E27FC236}">
                <a16:creationId xmlns:a16="http://schemas.microsoft.com/office/drawing/2014/main" id="{330796A8-352A-75F9-8EE6-39DB2A95C75F}"/>
              </a:ext>
            </a:extLst>
          </p:cNvPr>
          <p:cNvCxnSpPr>
            <a:cxnSpLocks/>
          </p:cNvCxnSpPr>
          <p:nvPr/>
        </p:nvCxnSpPr>
        <p:spPr>
          <a:xfrm flipH="1">
            <a:off x="3531235" y="3018704"/>
            <a:ext cx="489585" cy="681355"/>
          </a:xfrm>
          <a:prstGeom prst="straightConnector1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cxnSp>
        <p:nvCxnSpPr>
          <p:cNvPr id="48" name="Connettore 2 22">
            <a:extLst>
              <a:ext uri="{FF2B5EF4-FFF2-40B4-BE49-F238E27FC236}">
                <a16:creationId xmlns:a16="http://schemas.microsoft.com/office/drawing/2014/main" id="{CEC3BAD6-1178-C7F2-FCC9-6B1CCBAB504D}"/>
              </a:ext>
            </a:extLst>
          </p:cNvPr>
          <p:cNvCxnSpPr>
            <a:cxnSpLocks/>
          </p:cNvCxnSpPr>
          <p:nvPr/>
        </p:nvCxnSpPr>
        <p:spPr>
          <a:xfrm flipH="1">
            <a:off x="3502660" y="3065462"/>
            <a:ext cx="593725" cy="823595"/>
          </a:xfrm>
          <a:prstGeom prst="straightConnector1">
            <a:avLst/>
          </a:prstGeom>
          <a:noFill/>
          <a:ln w="19050" cap="flat" cmpd="dbl" algn="ctr">
            <a:solidFill>
              <a:srgbClr val="ED7D31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cxnSp>
        <p:nvCxnSpPr>
          <p:cNvPr id="49" name="Connettore 2 80">
            <a:extLst>
              <a:ext uri="{FF2B5EF4-FFF2-40B4-BE49-F238E27FC236}">
                <a16:creationId xmlns:a16="http://schemas.microsoft.com/office/drawing/2014/main" id="{C11BF785-BA9E-BF45-620E-7D35FAC66E8C}"/>
              </a:ext>
            </a:extLst>
          </p:cNvPr>
          <p:cNvCxnSpPr>
            <a:cxnSpLocks/>
          </p:cNvCxnSpPr>
          <p:nvPr/>
        </p:nvCxnSpPr>
        <p:spPr>
          <a:xfrm flipH="1">
            <a:off x="4502785" y="2170112"/>
            <a:ext cx="191135" cy="227330"/>
          </a:xfrm>
          <a:prstGeom prst="straightConnector1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cxnSp>
        <p:nvCxnSpPr>
          <p:cNvPr id="50" name="Connettore 2 81">
            <a:extLst>
              <a:ext uri="{FF2B5EF4-FFF2-40B4-BE49-F238E27FC236}">
                <a16:creationId xmlns:a16="http://schemas.microsoft.com/office/drawing/2014/main" id="{AF820E31-85A5-3D8C-370D-811EE551A508}"/>
              </a:ext>
            </a:extLst>
          </p:cNvPr>
          <p:cNvCxnSpPr>
            <a:cxnSpLocks/>
          </p:cNvCxnSpPr>
          <p:nvPr/>
        </p:nvCxnSpPr>
        <p:spPr>
          <a:xfrm flipH="1">
            <a:off x="4569460" y="2246312"/>
            <a:ext cx="177800" cy="208915"/>
          </a:xfrm>
          <a:prstGeom prst="straightConnector1">
            <a:avLst/>
          </a:prstGeom>
          <a:noFill/>
          <a:ln w="19050" cap="flat" cmpd="dbl" algn="ctr">
            <a:solidFill>
              <a:srgbClr val="ED7D31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pic>
        <p:nvPicPr>
          <p:cNvPr id="51" name="Immagine 91">
            <a:extLst>
              <a:ext uri="{FF2B5EF4-FFF2-40B4-BE49-F238E27FC236}">
                <a16:creationId xmlns:a16="http://schemas.microsoft.com/office/drawing/2014/main" id="{F32C4F4E-C81D-3DCC-27CE-2997C6B647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07560" y="1921827"/>
            <a:ext cx="390525" cy="35115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cxnSp>
        <p:nvCxnSpPr>
          <p:cNvPr id="52" name="Connettore 2 10">
            <a:extLst>
              <a:ext uri="{FF2B5EF4-FFF2-40B4-BE49-F238E27FC236}">
                <a16:creationId xmlns:a16="http://schemas.microsoft.com/office/drawing/2014/main" id="{B13F5C26-821D-F95F-E8BA-E9BFE58150BF}"/>
              </a:ext>
            </a:extLst>
          </p:cNvPr>
          <p:cNvCxnSpPr>
            <a:cxnSpLocks/>
          </p:cNvCxnSpPr>
          <p:nvPr/>
        </p:nvCxnSpPr>
        <p:spPr>
          <a:xfrm flipV="1">
            <a:off x="4340860" y="1360487"/>
            <a:ext cx="3175" cy="910590"/>
          </a:xfrm>
          <a:prstGeom prst="straightConnector1">
            <a:avLst/>
          </a:prstGeom>
          <a:noFill/>
          <a:ln w="19050" cap="flat" cmpd="dbl" algn="ctr">
            <a:solidFill>
              <a:srgbClr val="ED7D31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cxnSp>
        <p:nvCxnSpPr>
          <p:cNvPr id="53" name="Connettore 2 9">
            <a:extLst>
              <a:ext uri="{FF2B5EF4-FFF2-40B4-BE49-F238E27FC236}">
                <a16:creationId xmlns:a16="http://schemas.microsoft.com/office/drawing/2014/main" id="{D912C77F-5E9A-D3AD-5394-5C44C5683AF3}"/>
              </a:ext>
            </a:extLst>
          </p:cNvPr>
          <p:cNvCxnSpPr>
            <a:cxnSpLocks/>
          </p:cNvCxnSpPr>
          <p:nvPr/>
        </p:nvCxnSpPr>
        <p:spPr>
          <a:xfrm flipH="1" flipV="1">
            <a:off x="4264660" y="1466707"/>
            <a:ext cx="1905" cy="791210"/>
          </a:xfrm>
          <a:prstGeom prst="straightConnector1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headEnd w="med" len="sm"/>
            <a:tailEnd type="triangle" w="med" len="med"/>
          </a:ln>
          <a:effectLst>
            <a:glow rad="12700">
              <a:schemeClr val="bg1">
                <a:alpha val="70000"/>
              </a:schemeClr>
            </a:glow>
          </a:effectLst>
        </p:spPr>
      </p:cxnSp>
      <p:sp>
        <p:nvSpPr>
          <p:cNvPr id="54" name="Stella a 5 punte 27">
            <a:extLst>
              <a:ext uri="{FF2B5EF4-FFF2-40B4-BE49-F238E27FC236}">
                <a16:creationId xmlns:a16="http://schemas.microsoft.com/office/drawing/2014/main" id="{0A1FEEE1-EAEB-EDDB-FD62-E27CAEE46106}"/>
              </a:ext>
            </a:extLst>
          </p:cNvPr>
          <p:cNvSpPr>
            <a:spLocks/>
          </p:cNvSpPr>
          <p:nvPr/>
        </p:nvSpPr>
        <p:spPr>
          <a:xfrm>
            <a:off x="3737610" y="2157412"/>
            <a:ext cx="1110615" cy="1029970"/>
          </a:xfrm>
          <a:prstGeom prst="star5">
            <a:avLst>
              <a:gd name="adj" fmla="val 26732"/>
              <a:gd name="hf" fmla="val 105146"/>
              <a:gd name="vf" fmla="val 110557"/>
            </a:avLst>
          </a:prstGeom>
          <a:gradFill>
            <a:gsLst>
              <a:gs pos="0">
                <a:srgbClr val="5B9BD5">
                  <a:lumMod val="1000"/>
                  <a:lumOff val="99000"/>
                </a:srgbClr>
              </a:gs>
              <a:gs pos="35000">
                <a:srgbClr val="5B9BD5">
                  <a:lumMod val="0"/>
                  <a:lumOff val="100000"/>
                </a:srgbClr>
              </a:gs>
              <a:gs pos="100000">
                <a:srgbClr val="5B9BD5">
                  <a:lumMod val="100000"/>
                </a:srgbClr>
              </a:gs>
            </a:gsLst>
            <a:path path="circle">
              <a:fillToRect l="50000" t="-80000" r="50000" b="180000"/>
            </a:path>
          </a:gradFill>
          <a:ln w="15875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e 79">
            <a:extLst>
              <a:ext uri="{FF2B5EF4-FFF2-40B4-BE49-F238E27FC236}">
                <a16:creationId xmlns:a16="http://schemas.microsoft.com/office/drawing/2014/main" id="{55C025C0-D26D-D8C2-91A6-D255FB380E1B}"/>
              </a:ext>
            </a:extLst>
          </p:cNvPr>
          <p:cNvSpPr>
            <a:spLocks/>
          </p:cNvSpPr>
          <p:nvPr/>
        </p:nvSpPr>
        <p:spPr bwMode="auto">
          <a:xfrm>
            <a:off x="3892297" y="2335058"/>
            <a:ext cx="854830" cy="755650"/>
          </a:xfrm>
          <a:prstGeom prst="ellipse">
            <a:avLst/>
          </a:prstGeom>
          <a:gradFill rotWithShape="0">
            <a:gsLst>
              <a:gs pos="0">
                <a:srgbClr val="FDFEFF"/>
              </a:gs>
              <a:gs pos="35001">
                <a:srgbClr val="FFFFFF"/>
              </a:gs>
              <a:gs pos="100000">
                <a:srgbClr val="AFABAB"/>
              </a:gs>
            </a:gsLst>
            <a:path path="shape">
              <a:fillToRect l="50000" t="-80000" r="50000" b="180000"/>
            </a:path>
          </a:gradFill>
          <a:ln w="9525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health data exchange infrastructure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56" name="Gruppo 24">
            <a:extLst>
              <a:ext uri="{FF2B5EF4-FFF2-40B4-BE49-F238E27FC236}">
                <a16:creationId xmlns:a16="http://schemas.microsoft.com/office/drawing/2014/main" id="{1806B97A-33BF-242C-2D26-4C19B2702850}"/>
              </a:ext>
            </a:extLst>
          </p:cNvPr>
          <p:cNvGrpSpPr>
            <a:grpSpLocks/>
          </p:cNvGrpSpPr>
          <p:nvPr/>
        </p:nvGrpSpPr>
        <p:grpSpPr bwMode="auto">
          <a:xfrm>
            <a:off x="3681730" y="1896427"/>
            <a:ext cx="566420" cy="619125"/>
            <a:chOff x="11629" y="10616"/>
            <a:chExt cx="8668" cy="9128"/>
          </a:xfrm>
        </p:grpSpPr>
        <p:pic>
          <p:nvPicPr>
            <p:cNvPr id="57" name="Elemento grafico 13" descr="Utente">
              <a:extLst>
                <a:ext uri="{FF2B5EF4-FFF2-40B4-BE49-F238E27FC236}">
                  <a16:creationId xmlns:a16="http://schemas.microsoft.com/office/drawing/2014/main" id="{C6823497-F401-CF25-6AAF-8BEEF3076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" y="10616"/>
              <a:ext cx="8669" cy="9129"/>
            </a:xfrm>
            <a:prstGeom prst="rect">
              <a:avLst/>
            </a:prstGeom>
            <a:noFill/>
            <a:effectLst>
              <a:outerShdw sx="102000" sy="102000" algn="ctr" rotWithShape="0">
                <a:srgbClr val="000000">
                  <a:alpha val="39999"/>
                </a:srgbClr>
              </a:outerShdw>
            </a:effectLst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Rettangolo 1452">
              <a:extLst>
                <a:ext uri="{FF2B5EF4-FFF2-40B4-BE49-F238E27FC236}">
                  <a16:creationId xmlns:a16="http://schemas.microsoft.com/office/drawing/2014/main" id="{7C54A9CC-49D9-42D3-F454-BA868EB16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7" y="16541"/>
              <a:ext cx="7140" cy="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50" b="1" kern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PATIENT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8BCFE8B-C160-6FB0-E3D0-F74F7A30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" name="Esagono 93">
            <a:extLst>
              <a:ext uri="{FF2B5EF4-FFF2-40B4-BE49-F238E27FC236}">
                <a16:creationId xmlns:a16="http://schemas.microsoft.com/office/drawing/2014/main" id="{8DEF036B-B73F-1639-CBD2-DED36D8435FD}"/>
              </a:ext>
            </a:extLst>
          </p:cNvPr>
          <p:cNvSpPr/>
          <p:nvPr/>
        </p:nvSpPr>
        <p:spPr>
          <a:xfrm>
            <a:off x="6236337" y="3017516"/>
            <a:ext cx="1475105" cy="1374775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750" b="1" dirty="0">
                <a:solidFill>
                  <a:srgbClr val="CC66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DATA ELEMENTS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CC66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Problems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CC66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Observations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CC66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Diagnostic Results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CC66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Allergies and Intolerances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CC66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Immunizations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CC66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Medications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CC66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Procedures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CC66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Encounters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51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2</cp:revision>
  <dcterms:created xsi:type="dcterms:W3CDTF">2023-01-06T17:53:09Z</dcterms:created>
  <dcterms:modified xsi:type="dcterms:W3CDTF">2023-01-06T18:05:10Z</dcterms:modified>
</cp:coreProperties>
</file>