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DFBB-88B6-8D2E-6CAF-DB846AE2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5F8F8-EE04-469E-31CE-4836CD151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A60B2-A309-1035-49BC-C78C6D2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3C90-DC3F-71A6-F238-659CCAAB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7C7AD-A485-C9A0-2A64-B779557C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CE51-F3E8-091E-D9B4-88D960FD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0266E-5751-ADA3-4A5D-8036D3022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C36E-F487-0AD3-1BA3-391F565B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BCFB-CF1C-C191-BD2C-AE012F8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B481-BF2B-6D9E-EB72-3DEF017C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43EB5-1073-2966-8D32-C6233B9B9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C7C48-1748-91F9-E0ED-B9A231AD2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08E56-14E6-61A9-4EAC-FA39EA80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4803-B4C1-6683-835F-C301BA2D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E87D-66B2-25EC-415C-050099E7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B66-33B0-62BD-0FF0-2A8B9D5A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87B9-A9D9-96B2-84E6-10F6F06E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A0851-422F-88B1-0F1C-09A22BE7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E3AC-A064-E2D9-8842-3B0DDD8D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ECEF-E9D0-0ECB-C169-59258C54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F247-09C5-5DB9-13AB-D089F70B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875FE-91C3-BEE2-34FE-42F131BA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A2F4-E02D-0342-90D8-EF91E2E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B14F-27DB-AC06-C13D-1B9E01BA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47F4-65D0-8F19-F67C-3DA9E133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E44B-2616-673F-388D-B0EEA801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FEA3-70D4-C9E8-A1B0-780751B6E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A46D9-48F2-F418-D361-5DEE64416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531-0C28-5472-DCF4-931C1F25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343EF-279A-26AD-3CFD-BDA37E5D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A65A-8157-24AF-1E6C-B758FD0C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2F6E-4B3A-633B-69F2-4B59DC61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4C39-DFCD-717B-69F7-C9597780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399A4-A42C-56EF-165D-AD5AFA639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269D0-D28E-A434-80FC-A104423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1AA6E-B6D7-D69E-3038-6795437D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3DBE8-0148-E7AC-0FE1-91BDB7A9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77956-D77B-206B-9EA8-C5E22B4D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2BF6F-DE97-D00C-3716-00EBD01A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AC29-CC4F-8B12-B559-C22E0459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0A779-F4F2-9D07-1BD0-5C90842F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85E6D-CCAE-4CC3-3DAB-D6525B3D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66C1F-50B3-73EE-981D-FD441EA8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E1B4E-187F-9068-706F-F4FCC952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82052-D634-D3F5-6D78-20783344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79090-3DDC-BFAF-242B-65C843FC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DF1B-1762-3FEF-A76D-47DB5647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E711-5B8A-7A0E-EE3B-EE05861D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7871-2A67-11E5-1807-1E0F8934F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2874-69E8-83BA-F744-F625C418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A166-75E0-C559-BFF8-93F7ACDE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E7E5B-BB45-DD91-0E3D-A54521E6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6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D07A-F3E1-C17A-0CDB-AB7DD480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13F74-9FBA-67B1-4486-686A2F443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65511-2BCD-A190-4A50-6FCED38BF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DFB8-EF3A-FE94-0AF6-081C9419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CAA26-36FC-4AC2-B0EE-98C5B4C2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3E2F8-84CB-51FA-791F-A7F131DB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FA4DC-5671-4F1E-4DE8-8CA67FF4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659A-3C30-7E93-0EA2-6F6033BB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F2C4-7F1F-6E55-6B66-0B4441DCE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5B1E-572B-4AB4-875A-6F425810BF1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FA00-87F2-FFFD-8D1C-3B68F42A8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BDC1E-16D5-DF67-11D5-AE469493F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F5F0-3347-44E1-872C-4CB24C16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>
            <a:extLst>
              <a:ext uri="{FF2B5EF4-FFF2-40B4-BE49-F238E27FC236}">
                <a16:creationId xmlns:a16="http://schemas.microsoft.com/office/drawing/2014/main" id="{CB4B201A-56E1-5D92-346D-1125A5341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359" y="16235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Canvas 2178">
            <a:extLst>
              <a:ext uri="{FF2B5EF4-FFF2-40B4-BE49-F238E27FC236}">
                <a16:creationId xmlns:a16="http://schemas.microsoft.com/office/drawing/2014/main" id="{28F50F84-F179-A0EC-C80A-7683DD21F33A}"/>
              </a:ext>
            </a:extLst>
          </p:cNvPr>
          <p:cNvGrpSpPr/>
          <p:nvPr/>
        </p:nvGrpSpPr>
        <p:grpSpPr>
          <a:xfrm>
            <a:off x="3340359" y="1623527"/>
            <a:ext cx="4959350" cy="3255010"/>
            <a:chOff x="0" y="0"/>
            <a:chExt cx="4959350" cy="32550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6D4081-10AE-4935-9234-5468BBA0D41D}"/>
                </a:ext>
              </a:extLst>
            </p:cNvPr>
            <p:cNvSpPr/>
            <p:nvPr/>
          </p:nvSpPr>
          <p:spPr>
            <a:xfrm>
              <a:off x="0" y="0"/>
              <a:ext cx="4959350" cy="325501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" name="Straight Arrow Connector 40">
              <a:extLst>
                <a:ext uri="{FF2B5EF4-FFF2-40B4-BE49-F238E27FC236}">
                  <a16:creationId xmlns:a16="http://schemas.microsoft.com/office/drawing/2014/main" id="{1686C81E-7CF8-55A3-E0CA-6B1657AD9124}"/>
                </a:ext>
              </a:extLst>
            </p:cNvPr>
            <p:cNvCxnSpPr>
              <a:cxnSpLocks noChangeShapeType="1"/>
              <a:endCxn id="19" idx="0"/>
            </p:cNvCxnSpPr>
            <p:nvPr/>
          </p:nvCxnSpPr>
          <p:spPr bwMode="auto">
            <a:xfrm rot="16200000" flipH="1">
              <a:off x="1048306" y="1389371"/>
              <a:ext cx="1191695" cy="478467"/>
            </a:xfrm>
            <a:prstGeom prst="bentConnector3">
              <a:avLst>
                <a:gd name="adj1" fmla="val 38265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6" name="Straight Arrow Connector 40">
              <a:extLst>
                <a:ext uri="{FF2B5EF4-FFF2-40B4-BE49-F238E27FC236}">
                  <a16:creationId xmlns:a16="http://schemas.microsoft.com/office/drawing/2014/main" id="{9B89499B-4928-BC65-21B3-D7BB720CE64B}"/>
                </a:ext>
              </a:extLst>
            </p:cNvPr>
            <p:cNvCxnSpPr>
              <a:cxnSpLocks noChangeShapeType="1"/>
              <a:endCxn id="8" idx="0"/>
            </p:cNvCxnSpPr>
            <p:nvPr/>
          </p:nvCxnSpPr>
          <p:spPr bwMode="auto">
            <a:xfrm rot="5400000">
              <a:off x="556549" y="1147953"/>
              <a:ext cx="655385" cy="424618"/>
            </a:xfrm>
            <a:prstGeom prst="bentConnector3">
              <a:avLst>
                <a:gd name="adj1" fmla="val 68271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A7399C6B-4C6A-0F0D-D3D1-9B7CD188D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057" y="1120014"/>
              <a:ext cx="756900" cy="360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Registry Stored Query </a:t>
              </a: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[ITI-18]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BB5EA9-3DCB-7DE5-6038-3946DE77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03" y="1687955"/>
              <a:ext cx="987858" cy="5286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XDS</a:t>
              </a:r>
              <a:b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</a:t>
              </a:r>
              <a:b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6B874B-FFE9-66B1-C970-602AD66B8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364" y="2224520"/>
              <a:ext cx="1045000" cy="5257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QEDm</a:t>
              </a:r>
              <a:b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Source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7E2F0E15-2757-6CAE-F7E5-A82E1E8F3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64" y="1115137"/>
              <a:ext cx="914306" cy="38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it-IT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Retrieve Document</a:t>
              </a:r>
              <a:br>
                <a:rPr lang="it-IT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Set </a:t>
              </a:r>
              <a:r>
                <a:rPr lang="it-IT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[ITI-43]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r">
                <a:spcBef>
                  <a:spcPts val="600"/>
                </a:spcBef>
                <a:spcAft>
                  <a:spcPts val="0"/>
                </a:spcAft>
              </a:pPr>
              <a:r>
                <a:rPr lang="it-IT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15C590-4C0C-E17B-0519-31519C7C901A}"/>
                </a:ext>
              </a:extLst>
            </p:cNvPr>
            <p:cNvCxnSpPr>
              <a:cxnSpLocks noChangeShapeType="1"/>
              <a:stCxn id="13" idx="2"/>
              <a:endCxn id="9" idx="0"/>
            </p:cNvCxnSpPr>
            <p:nvPr/>
          </p:nvCxnSpPr>
          <p:spPr bwMode="auto">
            <a:xfrm>
              <a:off x="3436864" y="1032742"/>
              <a:ext cx="0" cy="119177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F89969-7AA8-41AC-183F-DF50880EA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935" y="510436"/>
              <a:ext cx="1045000" cy="51830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XDS</a:t>
              </a:r>
              <a:b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Consumer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90951A-9196-E81E-A989-4503DC383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364" y="510428"/>
              <a:ext cx="1045000" cy="52231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QEDm</a:t>
              </a:r>
              <a:b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Consumer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39F5AB-4FB5-3CAC-8D90-758206F2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20" y="128709"/>
              <a:ext cx="4576430" cy="373269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90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100" b="1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</a:t>
              </a:r>
              <a:r>
                <a:rPr lang="en-US" sz="1100" b="1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Element Provenance </a:t>
              </a:r>
              <a:r>
                <a:rPr lang="it-IT" sz="1100" b="1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Consumer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A7BBF646-EBF2-E429-EB11-5B643B78B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068" y="1339392"/>
              <a:ext cx="1228512" cy="506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Mobile Query Existing Data </a:t>
              </a:r>
              <a:br>
                <a:rPr lang="en-US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[PCC-44]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Casella di testo 239">
              <a:extLst>
                <a:ext uri="{FF2B5EF4-FFF2-40B4-BE49-F238E27FC236}">
                  <a16:creationId xmlns:a16="http://schemas.microsoft.com/office/drawing/2014/main" id="{DE185268-D432-0B4D-8AC4-E26E71924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820" y="1527693"/>
              <a:ext cx="133100" cy="226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Casella di testo 61">
              <a:extLst>
                <a:ext uri="{FF2B5EF4-FFF2-40B4-BE49-F238E27FC236}">
                  <a16:creationId xmlns:a16="http://schemas.microsoft.com/office/drawing/2014/main" id="{812F1DF9-E8D3-95C4-E912-8C10A9F8A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220" y="1391902"/>
              <a:ext cx="132700" cy="22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79991-A761-3FAD-2B9C-3DCFBBD1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16" y="2757386"/>
              <a:ext cx="4589149" cy="365983"/>
            </a:xfrm>
            <a:prstGeom prst="rect">
              <a:avLst/>
            </a:prstGeom>
            <a:solidFill>
              <a:schemeClr val="bg1">
                <a:lumMod val="100000"/>
                <a:lumOff val="0"/>
              </a:schemeClr>
            </a:solidFill>
            <a:ln w="190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Element Extractor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53F3E4-3A5A-3B78-FE97-2BBF53ABD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887" y="2224520"/>
              <a:ext cx="1045000" cy="5257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XDS </a:t>
              </a:r>
              <a:b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Registry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4C05491F-1924-CEFF-2CE5-9F7CBE258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95330"/>
              <a:ext cx="625576" cy="420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it-IT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Retrieve</a:t>
              </a:r>
              <a:br>
                <a:rPr lang="it-IT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</a:t>
              </a:r>
              <a:br>
                <a:rPr lang="it-IT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</a:br>
              <a:r>
                <a:rPr lang="it-IT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Set </a:t>
              </a:r>
              <a:r>
                <a:rPr lang="it-IT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[ITI-43]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it-IT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Casella di testo 239">
              <a:extLst>
                <a:ext uri="{FF2B5EF4-FFF2-40B4-BE49-F238E27FC236}">
                  <a16:creationId xmlns:a16="http://schemas.microsoft.com/office/drawing/2014/main" id="{11D36139-8103-A67E-72A8-50ED47942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878" y="1391502"/>
              <a:ext cx="133100" cy="226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82E94F-AC30-8498-5C9A-69F382F36B5B}"/>
                </a:ext>
              </a:extLst>
            </p:cNvPr>
            <p:cNvCxnSpPr>
              <a:cxnSpLocks noChangeShapeType="1"/>
              <a:stCxn id="8" idx="2"/>
            </p:cNvCxnSpPr>
            <p:nvPr/>
          </p:nvCxnSpPr>
          <p:spPr bwMode="auto">
            <a:xfrm>
              <a:off x="671932" y="2216590"/>
              <a:ext cx="3489" cy="5417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23" name="Casella di testo 61">
              <a:extLst>
                <a:ext uri="{FF2B5EF4-FFF2-40B4-BE49-F238E27FC236}">
                  <a16:creationId xmlns:a16="http://schemas.microsoft.com/office/drawing/2014/main" id="{8308ABBD-6123-29AA-0B16-54949B6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709" y="1420121"/>
              <a:ext cx="132700" cy="22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Casella di testo 239">
              <a:extLst>
                <a:ext uri="{FF2B5EF4-FFF2-40B4-BE49-F238E27FC236}">
                  <a16:creationId xmlns:a16="http://schemas.microsoft.com/office/drawing/2014/main" id="{0EEFF6F8-2896-1C4B-C536-F897C319D9B5}"/>
                </a:ext>
              </a:extLst>
            </p:cNvPr>
            <p:cNvSpPr txBox="1"/>
            <p:nvPr/>
          </p:nvSpPr>
          <p:spPr>
            <a:xfrm rot="10800000">
              <a:off x="695654" y="2435375"/>
              <a:ext cx="121764" cy="240973"/>
            </a:xfrm>
            <a:prstGeom prst="rect">
              <a:avLst/>
            </a:prstGeom>
            <a:noFill/>
            <a:ln w="3175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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3B0FAC9-F431-8B78-7C6F-55D1B5CF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359" y="54113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6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2023-01-06T18:43:32Z</dcterms:created>
  <dcterms:modified xsi:type="dcterms:W3CDTF">2023-01-06T18:44:41Z</dcterms:modified>
</cp:coreProperties>
</file>