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79C4-1D32-2A0D-3E98-43E9B5B0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8120C-B274-3143-270F-8E491A0E8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E90A6-DBCF-631F-583D-C60D5F18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D72A-3843-E184-5269-FCB78DB3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E2A5-60F7-5744-E31F-793BD28E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CA48-DE2A-21DF-CF4C-2997210F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AA4E4-4359-CF72-508F-559BDCB06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2F17-2AE9-62ED-7C9A-F7E14034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D774-759C-3524-3573-63372CB4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3E7E-BFB4-88F2-B46F-8443A730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CB589-B97D-A79E-7C7D-192B5408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17BA6-E69C-1FCA-9D47-FFA916E1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BADD-CDD8-4AE5-AD4B-BFE8C8B8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EA5C-AF3D-1D56-E515-811F68C9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2FED-C933-8433-9100-741C66B0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4918-06FA-7879-3BE0-889F92E6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0346-BEF1-E1BC-B037-18FD25AB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CC7B-6990-3837-A0FE-F8FB0509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4F06-A70C-CEC4-A6B9-B3213AB4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B89A-253F-9825-7551-74F40243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3DE5-62EF-9C16-CA6A-6BAE2F50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EA92-A5D4-F829-FBB7-752187D4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C466-8F8F-A43C-1157-74AD1ECD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5649-07D0-2A33-00B5-13BB295F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DEE2-D991-2571-4F6D-A91A94B5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21FD-6848-353F-51C8-FD08F3CC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556E-CC46-C4C0-C5E6-3D1105AAD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1849-BE10-ADE4-B55B-E70DF1F2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D47C-ECAD-09E5-03AC-9BA44826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CCE3C-B8AF-9D4C-C9BF-D5D7B99D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06FF8-030F-8A77-BCEA-F0AADAA4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1681-59A5-49F4-DADA-5190D859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5CA8-83B9-95C1-1982-2CAF0BCC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0F6FA-D394-D468-D82E-0D2343F00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048ED-5927-0D0D-3CE2-220965C49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117C4-45C0-CA1D-DCE6-D44485801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46BC0-CD3B-AF33-8AD5-2F57E4C0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069D2-3A56-E5C0-6774-D491AE5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2DB13-C156-5BF5-8253-4080196A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FAF2-4DCC-0187-9360-4C6E0EDA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1F9-6FB7-F446-2DB5-A7104F8F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53587-2C45-5477-F668-694EB36C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A6C2F-1365-D4FD-0625-4F95507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6AB98-ED25-910F-468A-60030CFF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965B7-9902-9631-B319-5C71A7A4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65C4-5A2F-4CAF-29D4-2B8329DE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030A-3709-2FB9-4ABB-5BE229B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6064-8B16-1497-9275-33F59817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27E8-523C-1382-7808-AC0DB391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5677-7CB4-4DAD-18E9-50467981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02667-4BB1-C9C8-51D7-33FCCFD4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D26C-50DD-524F-16B0-2FFB406A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C88F-A132-FE2A-1FC3-E9E61CC1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12D1F-C041-7B3D-7F89-28AD8B7DA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4D853-81EC-4BB5-D4F5-13EC8993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98A4-7312-0F8B-21DE-9E689A15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1607F-8222-D538-5D2B-3A8398DB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914F3-56CD-11E0-2A7A-EAD0E3C4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2E6AC-CB9B-3AA6-FBC3-5EBD80CB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608B7-5F90-CB7A-9D6A-CE4783FD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301A-4F87-6944-05D9-8D95E4A3D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2082-832E-4009-B638-D1DE76E58E9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F46F-01B9-FC40-3F89-920CE447B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3185-359A-05ED-CE32-440E6CE0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rea di disegno 254">
            <a:extLst>
              <a:ext uri="{FF2B5EF4-FFF2-40B4-BE49-F238E27FC236}">
                <a16:creationId xmlns:a16="http://schemas.microsoft.com/office/drawing/2014/main" id="{1D8A4365-777A-BE37-0A87-C54079A0BDBA}"/>
              </a:ext>
            </a:extLst>
          </p:cNvPr>
          <p:cNvGrpSpPr/>
          <p:nvPr/>
        </p:nvGrpSpPr>
        <p:grpSpPr>
          <a:xfrm>
            <a:off x="2733870" y="877077"/>
            <a:ext cx="5943600" cy="4186555"/>
            <a:chOff x="0" y="0"/>
            <a:chExt cx="5943600" cy="418655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559981-7083-5530-3F0B-F9495DCC95BA}"/>
                </a:ext>
              </a:extLst>
            </p:cNvPr>
            <p:cNvSpPr/>
            <p:nvPr/>
          </p:nvSpPr>
          <p:spPr>
            <a:xfrm>
              <a:off x="0" y="0"/>
              <a:ext cx="5943600" cy="4186555"/>
            </a:xfrm>
            <a:prstGeom prst="rect">
              <a:avLst/>
            </a:prstGeom>
            <a:noFill/>
          </p:spPr>
        </p:sp>
        <p:grpSp>
          <p:nvGrpSpPr>
            <p:cNvPr id="34" name="Gruppo 90">
              <a:extLst>
                <a:ext uri="{FF2B5EF4-FFF2-40B4-BE49-F238E27FC236}">
                  <a16:creationId xmlns:a16="http://schemas.microsoft.com/office/drawing/2014/main" id="{9254D650-73F6-2037-8AEB-0F5D1BDBB407}"/>
                </a:ext>
              </a:extLst>
            </p:cNvPr>
            <p:cNvGrpSpPr/>
            <p:nvPr/>
          </p:nvGrpSpPr>
          <p:grpSpPr>
            <a:xfrm>
              <a:off x="1994535" y="1879064"/>
              <a:ext cx="3248026" cy="2271682"/>
              <a:chOff x="1932501" y="2230321"/>
              <a:chExt cx="3473238" cy="2362276"/>
            </a:xfrm>
          </p:grpSpPr>
          <p:sp>
            <p:nvSpPr>
              <p:cNvPr id="50" name="Thought Bubble: Cloud 49">
                <a:extLst>
                  <a:ext uri="{FF2B5EF4-FFF2-40B4-BE49-F238E27FC236}">
                    <a16:creationId xmlns:a16="http://schemas.microsoft.com/office/drawing/2014/main" id="{5D5D47FE-6EE8-37EC-EE5E-0715B506C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501" y="2230321"/>
                <a:ext cx="3473238" cy="2362276"/>
              </a:xfrm>
              <a:prstGeom prst="cloudCallout">
                <a:avLst>
                  <a:gd name="adj1" fmla="val -12301"/>
                  <a:gd name="adj2" fmla="val 15458"/>
                </a:avLst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marL="0" marR="0" algn="ctr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51" name="Esagono 6">
                <a:extLst>
                  <a:ext uri="{FF2B5EF4-FFF2-40B4-BE49-F238E27FC236}">
                    <a16:creationId xmlns:a16="http://schemas.microsoft.com/office/drawing/2014/main" id="{05C5B1F2-606F-5A74-FFDD-80A7CE25FA80}"/>
                  </a:ext>
                </a:extLst>
              </p:cNvPr>
              <p:cNvSpPr/>
              <p:nvPr/>
            </p:nvSpPr>
            <p:spPr>
              <a:xfrm>
                <a:off x="3735830" y="2874440"/>
                <a:ext cx="1116205" cy="895522"/>
              </a:xfrm>
              <a:prstGeom prst="hexagon">
                <a:avLst/>
              </a:prstGeom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b="1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Clinical Data Source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37D6321-DD60-D978-881D-1546D1BE2A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5300" y="2910840"/>
                <a:ext cx="1105800" cy="786130"/>
                <a:chOff x="15736" y="28814"/>
                <a:chExt cx="11058" cy="8474"/>
              </a:xfrm>
            </p:grpSpPr>
            <p:sp>
              <p:nvSpPr>
                <p:cNvPr id="57" name="Flowchart: Magnetic Disk 56">
                  <a:extLst>
                    <a:ext uri="{FF2B5EF4-FFF2-40B4-BE49-F238E27FC236}">
                      <a16:creationId xmlns:a16="http://schemas.microsoft.com/office/drawing/2014/main" id="{D650359A-F6A2-631C-EE47-B60C56905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36" y="28814"/>
                  <a:ext cx="11058" cy="8283"/>
                </a:xfrm>
                <a:prstGeom prst="flowChartMagneticDisk">
                  <a:avLst/>
                </a:prstGeom>
                <a:solidFill>
                  <a:schemeClr val="bg2">
                    <a:lumMod val="75000"/>
                    <a:lumOff val="0"/>
                  </a:schemeClr>
                </a:solidFill>
                <a:ln w="1905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32690E3-287A-A999-6C56-65BBAE6CF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43" y="32040"/>
                  <a:ext cx="10451" cy="5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b="1">
                      <a:effectLst/>
                      <a:latin typeface="Times New Roman" panose="02020603050405020304" pitchFamily="18" charset="0"/>
                      <a:ea typeface="Arial Unicode MS" panose="020B0604020202020204" pitchFamily="34" charset="-128"/>
                    </a:rPr>
                    <a:t>Document</a:t>
                  </a:r>
                  <a:br>
                    <a:rPr lang="en-US" sz="1000" b="1">
                      <a:effectLst/>
                      <a:latin typeface="Times New Roman" panose="02020603050405020304" pitchFamily="18" charset="0"/>
                      <a:ea typeface="Arial Unicode MS" panose="020B0604020202020204" pitchFamily="34" charset="-128"/>
                    </a:rPr>
                  </a:br>
                  <a:r>
                    <a:rPr lang="en-US" sz="1000" b="1">
                      <a:effectLst/>
                      <a:latin typeface="Times New Roman" panose="02020603050405020304" pitchFamily="18" charset="0"/>
                      <a:ea typeface="Arial Unicode MS" panose="020B0604020202020204" pitchFamily="34" charset="-128"/>
                    </a:rPr>
                    <a:t>Repository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Sun 52">
                <a:extLst>
                  <a:ext uri="{FF2B5EF4-FFF2-40B4-BE49-F238E27FC236}">
                    <a16:creationId xmlns:a16="http://schemas.microsoft.com/office/drawing/2014/main" id="{06060366-8D1F-9357-953C-DB024C3B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500" y="3572068"/>
                <a:ext cx="1722500" cy="787315"/>
              </a:xfrm>
              <a:prstGeom prst="sun">
                <a:avLst>
                  <a:gd name="adj" fmla="val 25000"/>
                </a:avLst>
              </a:prstGeom>
              <a:solidFill>
                <a:schemeClr val="bg1">
                  <a:lumMod val="75000"/>
                  <a:lumOff val="0"/>
                </a:schemeClr>
              </a:solidFill>
              <a:ln w="190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F9BA305-2F57-122D-7C31-607065B6B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500" y="3763372"/>
                <a:ext cx="1116400" cy="468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000" b="1"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Document 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000" b="1"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Registry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5" name="Arrow: Curved Down 54">
                <a:extLst>
                  <a:ext uri="{FF2B5EF4-FFF2-40B4-BE49-F238E27FC236}">
                    <a16:creationId xmlns:a16="http://schemas.microsoft.com/office/drawing/2014/main" id="{EAD02E1B-715F-C60B-BF70-00EDF1E51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548" y="2744909"/>
                <a:ext cx="1079218" cy="236832"/>
              </a:xfrm>
              <a:prstGeom prst="curvedDownArrow">
                <a:avLst>
                  <a:gd name="adj1" fmla="val 25002"/>
                  <a:gd name="adj2" fmla="val 50004"/>
                  <a:gd name="adj3" fmla="val 25000"/>
                </a:avLst>
              </a:prstGeom>
              <a:solidFill>
                <a:schemeClr val="accent1">
                  <a:lumMod val="100000"/>
                  <a:lumOff val="0"/>
                </a:schemeClr>
              </a:solidFill>
              <a:ln w="12700">
                <a:solidFill>
                  <a:schemeClr val="accent1">
                    <a:lumMod val="5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1AE49DF3-D186-6198-D60E-6D798D55A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5300" y="2453684"/>
                <a:ext cx="2197536" cy="318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45720" rIns="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200" b="1">
                    <a:solidFill>
                      <a:srgbClr val="2F5496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Data </a:t>
                </a:r>
                <a:r>
                  <a:rPr lang="en-US" sz="1200" b="1">
                    <a:solidFill>
                      <a:srgbClr val="2F5496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Element Extractor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DFE287-E965-1AB7-397F-998D2FAF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" y="10"/>
              <a:ext cx="5273970" cy="135761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 b="1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e.g., Point of Care System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929D2AC-5DD3-FEC5-EC0E-349968C7F4BC}"/>
                </a:ext>
              </a:extLst>
            </p:cNvPr>
            <p:cNvCxnSpPr>
              <a:cxnSpLocks noChangeShapeType="1"/>
              <a:stCxn id="38" idx="2"/>
            </p:cNvCxnSpPr>
            <p:nvPr/>
          </p:nvCxnSpPr>
          <p:spPr bwMode="auto">
            <a:xfrm flipH="1">
              <a:off x="4351020" y="1189466"/>
              <a:ext cx="102480" cy="1580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DE6F18-20C0-31B3-C9B1-61BCCAFB3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000" y="714058"/>
              <a:ext cx="1045000" cy="475408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dirty="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Consumer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323927-C268-F025-A8EC-1ED662D0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000" y="722010"/>
              <a:ext cx="1045000" cy="467456"/>
            </a:xfrm>
            <a:prstGeom prst="rect">
              <a:avLst/>
            </a:prstGeom>
            <a:pattFill prst="pct20">
              <a:fgClr>
                <a:srgbClr val="BFBFBF"/>
              </a:fgClr>
              <a:bgClr>
                <a:schemeClr val="bg1">
                  <a:lumMod val="100000"/>
                  <a:lumOff val="0"/>
                </a:schemeClr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Consumer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94CE173D-7BB6-CD34-E7FA-4A5BACBD8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109" y="2695618"/>
              <a:ext cx="1000100" cy="22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Publish Documents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it-IT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81477E1-A29C-E0B1-6130-F6AA39041D25}"/>
                </a:ext>
              </a:extLst>
            </p:cNvPr>
            <p:cNvCxnSpPr>
              <a:cxnSpLocks noChangeShapeType="1"/>
              <a:stCxn id="46" idx="3"/>
              <a:endCxn id="57" idx="2"/>
            </p:cNvCxnSpPr>
            <p:nvPr/>
          </p:nvCxnSpPr>
          <p:spPr bwMode="auto">
            <a:xfrm flipV="1">
              <a:off x="1443990" y="2902957"/>
              <a:ext cx="1291937" cy="59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1DBE0177-A450-1DFE-94F3-6C4E87102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300" y="1602740"/>
              <a:ext cx="1000100" cy="364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Query and Retrieve </a:t>
              </a:r>
              <a:r>
                <a:rPr lang="en-US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it-IT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E59CC79-565D-9B99-EEF7-8B8C42D94F5D}"/>
                </a:ext>
              </a:extLst>
            </p:cNvPr>
            <p:cNvCxnSpPr>
              <a:cxnSpLocks noChangeShapeType="1"/>
              <a:stCxn id="37" idx="2"/>
            </p:cNvCxnSpPr>
            <p:nvPr/>
          </p:nvCxnSpPr>
          <p:spPr bwMode="auto">
            <a:xfrm>
              <a:off x="1932500" y="1189384"/>
              <a:ext cx="1163125" cy="15442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1BEF95-A0D2-57D7-F01C-30D90972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000" y="714057"/>
              <a:ext cx="1045000" cy="470931"/>
            </a:xfrm>
            <a:prstGeom prst="rect">
              <a:avLst/>
            </a:prstGeom>
            <a:pattFill prst="pct20">
              <a:fgClr>
                <a:srgbClr val="BFBFBF"/>
              </a:fgClr>
              <a:bgClr>
                <a:schemeClr val="bg1">
                  <a:lumMod val="100000"/>
                  <a:lumOff val="0"/>
                </a:schemeClr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Consumer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554F63F-9D8B-C689-E903-A6BC541BA561}"/>
                </a:ext>
              </a:extLst>
            </p:cNvPr>
            <p:cNvCxnSpPr>
              <a:cxnSpLocks noChangeShapeType="1"/>
              <a:stCxn id="43" idx="2"/>
            </p:cNvCxnSpPr>
            <p:nvPr/>
          </p:nvCxnSpPr>
          <p:spPr bwMode="auto">
            <a:xfrm>
              <a:off x="2977500" y="1184988"/>
              <a:ext cx="1083960" cy="15847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45" name="Text Box 11">
              <a:extLst>
                <a:ext uri="{FF2B5EF4-FFF2-40B4-BE49-F238E27FC236}">
                  <a16:creationId xmlns:a16="http://schemas.microsoft.com/office/drawing/2014/main" id="{21B9AF2C-7F53-9CAB-93DD-FA4D68C72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437" y="244411"/>
              <a:ext cx="2067340" cy="459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200" b="1">
                  <a:solidFill>
                    <a:srgbClr val="2F5496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Data </a:t>
              </a:r>
              <a:r>
                <a:rPr lang="en-US" sz="1200" b="1">
                  <a:solidFill>
                    <a:srgbClr val="2F5496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Element Provenance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1200" b="1">
                  <a:solidFill>
                    <a:srgbClr val="2F5496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Consumer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0942C5C-C7BA-0FEC-1177-B3477C3D2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" y="2640965"/>
              <a:ext cx="988695" cy="535899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Source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D84A2BA8-4F57-378D-1A4A-5152DFA77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463" y="1507521"/>
              <a:ext cx="1051900" cy="379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Mobile Query for Existing Data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Text Box 11">
              <a:extLst>
                <a:ext uri="{FF2B5EF4-FFF2-40B4-BE49-F238E27FC236}">
                  <a16:creationId xmlns:a16="http://schemas.microsoft.com/office/drawing/2014/main" id="{E565FC68-3BDC-2DDC-CABD-F8D1F7ADF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000" y="1507521"/>
              <a:ext cx="1052000" cy="39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Mobile Query for Existing Data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D0881D71-0AFC-0439-060B-BF24B486A6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82300" y="423919"/>
              <a:ext cx="1190800" cy="279597"/>
            </a:xfrm>
            <a:prstGeom prst="curvedDownArrow">
              <a:avLst>
                <a:gd name="adj1" fmla="val 25002"/>
                <a:gd name="adj2" fmla="val 50004"/>
                <a:gd name="adj3" fmla="val 25000"/>
              </a:avLst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59" name="Rectangle 88">
            <a:extLst>
              <a:ext uri="{FF2B5EF4-FFF2-40B4-BE49-F238E27FC236}">
                <a16:creationId xmlns:a16="http://schemas.microsoft.com/office/drawing/2014/main" id="{86EA916B-5691-1173-7B16-F12E7643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96700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45-2: mXDE Profile combining actors and transactions of other IHE Profiles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2023-01-06T18:06:05Z</dcterms:created>
  <dcterms:modified xsi:type="dcterms:W3CDTF">2023-01-06T18:08:48Z</dcterms:modified>
</cp:coreProperties>
</file>