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54" d="100"/>
          <a:sy n="154" d="100"/>
        </p:scale>
        <p:origin x="696" y="-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7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15C3-873C-4140-93C8-8FD33A37295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74D3-70BC-4D19-B4BA-5B141978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rea di disegno 1544">
            <a:extLst>
              <a:ext uri="{FF2B5EF4-FFF2-40B4-BE49-F238E27FC236}">
                <a16:creationId xmlns:a16="http://schemas.microsoft.com/office/drawing/2014/main" id="{41B1D3A3-DDE2-1C89-4E65-F76FCB2597A2}"/>
              </a:ext>
            </a:extLst>
          </p:cNvPr>
          <p:cNvGrpSpPr/>
          <p:nvPr/>
        </p:nvGrpSpPr>
        <p:grpSpPr>
          <a:xfrm>
            <a:off x="215153" y="1247887"/>
            <a:ext cx="7037705" cy="7169785"/>
            <a:chOff x="25400" y="0"/>
            <a:chExt cx="7037705" cy="7169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985A44-AD74-D7C9-0610-600D285ED133}"/>
                </a:ext>
              </a:extLst>
            </p:cNvPr>
            <p:cNvSpPr/>
            <p:nvPr/>
          </p:nvSpPr>
          <p:spPr>
            <a:xfrm>
              <a:off x="1137285" y="97790"/>
              <a:ext cx="5925820" cy="7071995"/>
            </a:xfrm>
            <a:prstGeom prst="rect">
              <a:avLst/>
            </a:prstGeom>
            <a:noFill/>
          </p:spPr>
        </p:sp>
        <p:cxnSp>
          <p:nvCxnSpPr>
            <p:cNvPr id="5" name="Connettore 2 439">
              <a:extLst>
                <a:ext uri="{FF2B5EF4-FFF2-40B4-BE49-F238E27FC236}">
                  <a16:creationId xmlns:a16="http://schemas.microsoft.com/office/drawing/2014/main" id="{5FB75606-6860-B285-4D06-68B70536F0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040617" y="6137742"/>
              <a:ext cx="34900" cy="96501"/>
            </a:xfrm>
            <a:prstGeom prst="bentConnector4">
              <a:avLst>
                <a:gd name="adj1" fmla="val 558546"/>
                <a:gd name="adj2" fmla="val 102403"/>
              </a:avLst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solid"/>
              <a:miter lim="800000"/>
              <a:headEnd type="none" w="sm" len="med"/>
              <a:tailEnd type="stealth" w="sm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6" name="Text Box 25">
              <a:extLst>
                <a:ext uri="{FF2B5EF4-FFF2-40B4-BE49-F238E27FC236}">
                  <a16:creationId xmlns:a16="http://schemas.microsoft.com/office/drawing/2014/main" id="{C08ABF84-6E7A-B907-FCF1-0CC606DD1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6618" y="6092642"/>
              <a:ext cx="503602" cy="18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Add DE’s</a:t>
              </a:r>
              <a:b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provenance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" name="Gruppo 2521">
              <a:extLst>
                <a:ext uri="{FF2B5EF4-FFF2-40B4-BE49-F238E27FC236}">
                  <a16:creationId xmlns:a16="http://schemas.microsoft.com/office/drawing/2014/main" id="{6DD04465-AED5-B02F-3709-D7FBAE019169}"/>
                </a:ext>
              </a:extLst>
            </p:cNvPr>
            <p:cNvGrpSpPr/>
            <p:nvPr/>
          </p:nvGrpSpPr>
          <p:grpSpPr>
            <a:xfrm>
              <a:off x="545802" y="1425511"/>
              <a:ext cx="4473115" cy="5610796"/>
              <a:chOff x="545802" y="1461411"/>
              <a:chExt cx="4473115" cy="5709644"/>
            </a:xfrm>
          </p:grpSpPr>
          <p:cxnSp>
            <p:nvCxnSpPr>
              <p:cNvPr id="173" name="Line 112">
                <a:extLst>
                  <a:ext uri="{FF2B5EF4-FFF2-40B4-BE49-F238E27FC236}">
                    <a16:creationId xmlns:a16="http://schemas.microsoft.com/office/drawing/2014/main" id="{36CA6015-CC93-8C1C-0C39-3BFF618E7B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271908" y="1491511"/>
                <a:ext cx="29000" cy="5679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74" name="Line 110">
                <a:extLst>
                  <a:ext uri="{FF2B5EF4-FFF2-40B4-BE49-F238E27FC236}">
                    <a16:creationId xmlns:a16="http://schemas.microsoft.com/office/drawing/2014/main" id="{FB10585B-806C-18D6-C833-8DB6B7A87E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5802" y="1482911"/>
                <a:ext cx="3000" cy="5688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75" name="Line 117">
                <a:extLst>
                  <a:ext uri="{FF2B5EF4-FFF2-40B4-BE49-F238E27FC236}">
                    <a16:creationId xmlns:a16="http://schemas.microsoft.com/office/drawing/2014/main" id="{78E74C03-5AE0-2534-394A-FCB3E186FF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011017" y="1461411"/>
                <a:ext cx="7900" cy="57096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76" name="Line 117">
                <a:extLst>
                  <a:ext uri="{FF2B5EF4-FFF2-40B4-BE49-F238E27FC236}">
                    <a16:creationId xmlns:a16="http://schemas.microsoft.com/office/drawing/2014/main" id="{75996D4C-0263-1F81-4547-1B97B802559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134511" y="1470211"/>
                <a:ext cx="23400" cy="57008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77" name="Line 110">
                <a:extLst>
                  <a:ext uri="{FF2B5EF4-FFF2-40B4-BE49-F238E27FC236}">
                    <a16:creationId xmlns:a16="http://schemas.microsoft.com/office/drawing/2014/main" id="{2DA43737-3A81-7157-CFB6-0C0398857C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410805" y="1506012"/>
                <a:ext cx="11400" cy="56650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grpSp>
          <p:nvGrpSpPr>
            <p:cNvPr id="8" name="Gruppo 230">
              <a:extLst>
                <a:ext uri="{FF2B5EF4-FFF2-40B4-BE49-F238E27FC236}">
                  <a16:creationId xmlns:a16="http://schemas.microsoft.com/office/drawing/2014/main" id="{6277988D-9D26-FD2D-053E-ED6E0C918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01" y="213702"/>
              <a:ext cx="347401" cy="514604"/>
              <a:chOff x="2995" y="515"/>
              <a:chExt cx="3474" cy="5145"/>
            </a:xfrm>
          </p:grpSpPr>
          <p:grpSp>
            <p:nvGrpSpPr>
              <p:cNvPr id="169" name="Gruppo 232">
                <a:extLst>
                  <a:ext uri="{FF2B5EF4-FFF2-40B4-BE49-F238E27FC236}">
                    <a16:creationId xmlns:a16="http://schemas.microsoft.com/office/drawing/2014/main" id="{9DDB0532-D49D-E5AB-7D4C-5DC0A3FC22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" y="515"/>
                <a:ext cx="3475" cy="5146"/>
                <a:chOff x="3325" y="539"/>
                <a:chExt cx="3636" cy="5386"/>
              </a:xfrm>
            </p:grpSpPr>
            <p:sp>
              <p:nvSpPr>
                <p:cNvPr id="171" name="Text Box 109">
                  <a:extLst>
                    <a:ext uri="{FF2B5EF4-FFF2-40B4-BE49-F238E27FC236}">
                      <a16:creationId xmlns:a16="http://schemas.microsoft.com/office/drawing/2014/main" id="{8A964AB0-82BA-7F48-4AD0-35EF330AFE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5" y="3125"/>
                  <a:ext cx="3637" cy="28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ctr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650" b="1">
                      <a:solidFill>
                        <a:srgbClr val="7F7F7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Patient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pic>
              <p:nvPicPr>
                <p:cNvPr id="172" name="Elemento grafico 2" descr="Smartphone">
                  <a:extLst>
                    <a:ext uri="{FF2B5EF4-FFF2-40B4-BE49-F238E27FC236}">
                      <a16:creationId xmlns:a16="http://schemas.microsoft.com/office/drawing/2014/main" id="{029CB752-B942-FCAC-F779-1E1DC22C3D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7" y="539"/>
                  <a:ext cx="3268" cy="29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0" name="Rettangolo 235">
                <a:extLst>
                  <a:ext uri="{FF2B5EF4-FFF2-40B4-BE49-F238E27FC236}">
                    <a16:creationId xmlns:a16="http://schemas.microsoft.com/office/drawing/2014/main" id="{0D02D0E0-AACC-43FE-B6B8-03B8C143D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1222"/>
                <a:ext cx="1080" cy="1517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9" name="Connettore 2 236">
              <a:extLst>
                <a:ext uri="{FF2B5EF4-FFF2-40B4-BE49-F238E27FC236}">
                  <a16:creationId xmlns:a16="http://schemas.microsoft.com/office/drawing/2014/main" id="{33F0D809-5872-EFA2-629E-C25A863F3A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502" y="360203"/>
              <a:ext cx="2312008" cy="1000"/>
            </a:xfrm>
            <a:prstGeom prst="straightConnector1">
              <a:avLst/>
            </a:prstGeom>
            <a:noFill/>
            <a:ln w="57150">
              <a:solidFill>
                <a:schemeClr val="bg1">
                  <a:lumMod val="85000"/>
                  <a:lumOff val="0"/>
                </a:schemeClr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0" name="Text Box 130">
              <a:extLst>
                <a:ext uri="{FF2B5EF4-FFF2-40B4-BE49-F238E27FC236}">
                  <a16:creationId xmlns:a16="http://schemas.microsoft.com/office/drawing/2014/main" id="{B1311922-9405-908F-2D97-38962805A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505" y="1573012"/>
              <a:ext cx="2419908" cy="1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Request [PCC-44]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45F3F4-07A9-9C3F-DC86-1DC69D999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607" y="2968223"/>
              <a:ext cx="125300" cy="251302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2" name="Gruppo 509">
              <a:extLst>
                <a:ext uri="{FF2B5EF4-FFF2-40B4-BE49-F238E27FC236}">
                  <a16:creationId xmlns:a16="http://schemas.microsoft.com/office/drawing/2014/main" id="{3C6939C7-5AB7-A76A-C998-4366EDEFC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702" y="1687813"/>
              <a:ext cx="4370815" cy="310202"/>
              <a:chOff x="5988" y="17237"/>
              <a:chExt cx="34206" cy="3101"/>
            </a:xfrm>
          </p:grpSpPr>
          <p:cxnSp>
            <p:nvCxnSpPr>
              <p:cNvPr id="167" name="Line 113">
                <a:extLst>
                  <a:ext uri="{FF2B5EF4-FFF2-40B4-BE49-F238E27FC236}">
                    <a16:creationId xmlns:a16="http://schemas.microsoft.com/office/drawing/2014/main" id="{F1E6CF30-BCFA-0F51-DC94-D80517E8B7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88" y="20339"/>
                <a:ext cx="339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68" name="Line 148">
                <a:extLst>
                  <a:ext uri="{FF2B5EF4-FFF2-40B4-BE49-F238E27FC236}">
                    <a16:creationId xmlns:a16="http://schemas.microsoft.com/office/drawing/2014/main" id="{D922255C-B6BC-4026-B69F-9600F1D32A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988" y="17237"/>
                <a:ext cx="34207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3" name="Text Box 130">
              <a:extLst>
                <a:ext uri="{FF2B5EF4-FFF2-40B4-BE49-F238E27FC236}">
                  <a16:creationId xmlns:a16="http://schemas.microsoft.com/office/drawing/2014/main" id="{78F78E7D-AEB9-EB0A-0E2D-85DE033CB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905" y="1888315"/>
              <a:ext cx="2270108" cy="178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Existing Data 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Response [PCC-44]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130">
              <a:extLst>
                <a:ext uri="{FF2B5EF4-FFF2-40B4-BE49-F238E27FC236}">
                  <a16:creationId xmlns:a16="http://schemas.microsoft.com/office/drawing/2014/main" id="{6B5B95AC-CB43-7A39-1081-BB49014C5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910" y="2295118"/>
              <a:ext cx="1789706" cy="13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Request [PCC-44]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30">
              <a:extLst>
                <a:ext uri="{FF2B5EF4-FFF2-40B4-BE49-F238E27FC236}">
                  <a16:creationId xmlns:a16="http://schemas.microsoft.com/office/drawing/2014/main" id="{642AEE9D-525A-DD17-9464-96D4F956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809" y="2581020"/>
              <a:ext cx="1772253" cy="14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Response [PCC-44]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2970A656-1F6D-B874-175D-8D328DA52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018" y="2545220"/>
              <a:ext cx="455902" cy="152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Add DE’s</a:t>
              </a:r>
              <a:b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provenance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30">
              <a:extLst>
                <a:ext uri="{FF2B5EF4-FFF2-40B4-BE49-F238E27FC236}">
                  <a16:creationId xmlns:a16="http://schemas.microsoft.com/office/drawing/2014/main" id="{314CB663-BEF0-EA90-E601-CDB4B65DC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309" y="2905623"/>
              <a:ext cx="2039607" cy="149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Registry Stored Query Request [ITI-18]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8" name="Gruppo 545">
              <a:extLst>
                <a:ext uri="{FF2B5EF4-FFF2-40B4-BE49-F238E27FC236}">
                  <a16:creationId xmlns:a16="http://schemas.microsoft.com/office/drawing/2014/main" id="{2C6CEB8A-C6D9-A2EF-E0B7-7DD1EC9E7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9508" y="3013723"/>
              <a:ext cx="2614709" cy="181501"/>
              <a:chOff x="16575" y="30394"/>
              <a:chExt cx="35766" cy="1815"/>
            </a:xfrm>
          </p:grpSpPr>
          <p:cxnSp>
            <p:nvCxnSpPr>
              <p:cNvPr id="165" name="Line 134">
                <a:extLst>
                  <a:ext uri="{FF2B5EF4-FFF2-40B4-BE49-F238E27FC236}">
                    <a16:creationId xmlns:a16="http://schemas.microsoft.com/office/drawing/2014/main" id="{3A4222F2-FB72-4D53-68A9-D38A78B6BC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" y="30394"/>
                <a:ext cx="357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66" name="Line 113">
                <a:extLst>
                  <a:ext uri="{FF2B5EF4-FFF2-40B4-BE49-F238E27FC236}">
                    <a16:creationId xmlns:a16="http://schemas.microsoft.com/office/drawing/2014/main" id="{8A2B97C1-5FB0-06C5-8B5E-84F303923F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575" y="32051"/>
                <a:ext cx="35767" cy="1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9" name="Text Box 130">
              <a:extLst>
                <a:ext uri="{FF2B5EF4-FFF2-40B4-BE49-F238E27FC236}">
                  <a16:creationId xmlns:a16="http://schemas.microsoft.com/office/drawing/2014/main" id="{7BB66320-B7EA-34BA-55A2-FBF49BAC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009" y="3079224"/>
              <a:ext cx="2257308" cy="13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Registry Stored Query Response [ITI-18]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52B75B-7CFE-DBCB-B389-72CC06D20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607" y="3317226"/>
              <a:ext cx="125300" cy="234302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Text Box 130">
              <a:extLst>
                <a:ext uri="{FF2B5EF4-FFF2-40B4-BE49-F238E27FC236}">
                  <a16:creationId xmlns:a16="http://schemas.microsoft.com/office/drawing/2014/main" id="{9CCCD31B-E0FD-D95B-CB23-F33604A3D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9809" y="3251125"/>
              <a:ext cx="2105807" cy="152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 Set Request [ITI -43]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2" name="Gruppo 546">
              <a:extLst>
                <a:ext uri="{FF2B5EF4-FFF2-40B4-BE49-F238E27FC236}">
                  <a16:creationId xmlns:a16="http://schemas.microsoft.com/office/drawing/2014/main" id="{BF457BCB-E105-5F9C-CBB7-AF1D087C8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008" y="3361626"/>
              <a:ext cx="2612209" cy="177801"/>
              <a:chOff x="16575" y="33873"/>
              <a:chExt cx="41406" cy="1778"/>
            </a:xfrm>
          </p:grpSpPr>
          <p:cxnSp>
            <p:nvCxnSpPr>
              <p:cNvPr id="163" name="Line 134">
                <a:extLst>
                  <a:ext uri="{FF2B5EF4-FFF2-40B4-BE49-F238E27FC236}">
                    <a16:creationId xmlns:a16="http://schemas.microsoft.com/office/drawing/2014/main" id="{45915E28-EC70-CD06-0C39-E06F0DDA7C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" y="33873"/>
                <a:ext cx="41356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64" name="Line 113">
                <a:extLst>
                  <a:ext uri="{FF2B5EF4-FFF2-40B4-BE49-F238E27FC236}">
                    <a16:creationId xmlns:a16="http://schemas.microsoft.com/office/drawing/2014/main" id="{74D51E42-35DF-25E9-DF85-2AA2AC7763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575" y="35505"/>
                <a:ext cx="41406" cy="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23" name="Text Box 130">
              <a:extLst>
                <a:ext uri="{FF2B5EF4-FFF2-40B4-BE49-F238E27FC236}">
                  <a16:creationId xmlns:a16="http://schemas.microsoft.com/office/drawing/2014/main" id="{C5BBC519-A3FB-AA46-611C-98F68621F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909" y="3414926"/>
              <a:ext cx="2105807" cy="14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 Set Response [ITI -43]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130">
              <a:extLst>
                <a:ext uri="{FF2B5EF4-FFF2-40B4-BE49-F238E27FC236}">
                  <a16:creationId xmlns:a16="http://schemas.microsoft.com/office/drawing/2014/main" id="{7D5149BE-DFC6-F755-64AA-A8F7056B7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311" y="3720929"/>
              <a:ext cx="1718906" cy="11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Request [PCC-44</a:t>
              </a:r>
              <a:r>
                <a:rPr lang="en-US" sz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5" name="Gruppo 1493">
              <a:extLst>
                <a:ext uri="{FF2B5EF4-FFF2-40B4-BE49-F238E27FC236}">
                  <a16:creationId xmlns:a16="http://schemas.microsoft.com/office/drawing/2014/main" id="{B3F1603D-BF34-2171-5117-7949D6802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1011" y="3842530"/>
              <a:ext cx="1802306" cy="271902"/>
              <a:chOff x="25565" y="38682"/>
              <a:chExt cx="14661" cy="2719"/>
            </a:xfrm>
          </p:grpSpPr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5FBCC9FF-1E41-63D0-2227-92EC80F6A4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565" y="38682"/>
                <a:ext cx="14533" cy="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EB1D3B28-E8B2-C0BA-4401-8CBC0AA535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5968" y="41386"/>
                <a:ext cx="14259" cy="16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26" name="Text Box 130">
              <a:extLst>
                <a:ext uri="{FF2B5EF4-FFF2-40B4-BE49-F238E27FC236}">
                  <a16:creationId xmlns:a16="http://schemas.microsoft.com/office/drawing/2014/main" id="{871F9945-1018-9D0B-D4EE-1C494B825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611" y="3982431"/>
              <a:ext cx="1644506" cy="13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Response [PCC-44</a:t>
              </a:r>
              <a:r>
                <a:rPr lang="en-US" sz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130">
              <a:extLst>
                <a:ext uri="{FF2B5EF4-FFF2-40B4-BE49-F238E27FC236}">
                  <a16:creationId xmlns:a16="http://schemas.microsoft.com/office/drawing/2014/main" id="{E177449A-BB02-E6B3-11B0-2DAAA6263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811" y="4231833"/>
              <a:ext cx="1730606" cy="14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Request [PCC-44]</a:t>
              </a:r>
            </a:p>
          </p:txBody>
        </p:sp>
        <p:grpSp>
          <p:nvGrpSpPr>
            <p:cNvPr id="28" name="Gruppo 544">
              <a:extLst>
                <a:ext uri="{FF2B5EF4-FFF2-40B4-BE49-F238E27FC236}">
                  <a16:creationId xmlns:a16="http://schemas.microsoft.com/office/drawing/2014/main" id="{9BCC7702-5203-CE9A-F079-3C1D92174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311" y="4339534"/>
              <a:ext cx="1808906" cy="290102"/>
              <a:chOff x="25529" y="43652"/>
              <a:chExt cx="14698" cy="2901"/>
            </a:xfrm>
          </p:grpSpPr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C96B3FCA-7118-02BF-61BF-2A86892E9BD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529" y="43652"/>
                <a:ext cx="14575" cy="133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181FF6B-FFE5-A61B-DB10-0CB6FD924C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5938" y="46492"/>
                <a:ext cx="14289" cy="62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29" name="Text Box 130">
              <a:extLst>
                <a:ext uri="{FF2B5EF4-FFF2-40B4-BE49-F238E27FC236}">
                  <a16:creationId xmlns:a16="http://schemas.microsoft.com/office/drawing/2014/main" id="{198B0291-C051-3A4B-2AA2-294431095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611" y="4512735"/>
              <a:ext cx="1681306" cy="15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Response [PCC-44]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03D130-2134-B95A-AAEB-FA289D26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02" y="4961188"/>
              <a:ext cx="125500" cy="318856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Text Box 130">
              <a:extLst>
                <a:ext uri="{FF2B5EF4-FFF2-40B4-BE49-F238E27FC236}">
                  <a16:creationId xmlns:a16="http://schemas.microsoft.com/office/drawing/2014/main" id="{0597E38E-E266-F232-7C2D-8100B6506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663" y="4881540"/>
              <a:ext cx="2085107" cy="14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Find Document References Request [ITI-67]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0F4E965F-B36D-2915-60AD-A8A036CC1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318" y="1811614"/>
              <a:ext cx="511502" cy="21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Add DE’s</a:t>
              </a:r>
              <a:b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provenance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Parentesi graffa aperta 323">
              <a:extLst>
                <a:ext uri="{FF2B5EF4-FFF2-40B4-BE49-F238E27FC236}">
                  <a16:creationId xmlns:a16="http://schemas.microsoft.com/office/drawing/2014/main" id="{ADF3C696-5EDD-EA59-C48F-7EE0B078C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01" y="1587612"/>
              <a:ext cx="109300" cy="577904"/>
            </a:xfrm>
            <a:prstGeom prst="leftBrace">
              <a:avLst>
                <a:gd name="adj1" fmla="val 8323"/>
                <a:gd name="adj2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Parentesi graffa aperta 324">
              <a:extLst>
                <a:ext uri="{FF2B5EF4-FFF2-40B4-BE49-F238E27FC236}">
                  <a16:creationId xmlns:a16="http://schemas.microsoft.com/office/drawing/2014/main" id="{1EF1DD08-CA8A-F75A-2F96-276D5F51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01" y="2295118"/>
              <a:ext cx="108700" cy="517804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Text Box 25">
              <a:extLst>
                <a:ext uri="{FF2B5EF4-FFF2-40B4-BE49-F238E27FC236}">
                  <a16:creationId xmlns:a16="http://schemas.microsoft.com/office/drawing/2014/main" id="{2DA742F9-69AA-490B-DA39-B0A1E9F5E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6618" y="3961131"/>
              <a:ext cx="500802" cy="19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Add DE’s</a:t>
              </a:r>
              <a:b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provenance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6" name="Gruppo 332">
              <a:extLst>
                <a:ext uri="{FF2B5EF4-FFF2-40B4-BE49-F238E27FC236}">
                  <a16:creationId xmlns:a16="http://schemas.microsoft.com/office/drawing/2014/main" id="{61E142C3-7CF0-FDC1-BB54-047A4C29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109" y="138701"/>
              <a:ext cx="685802" cy="569804"/>
              <a:chOff x="21405" y="0"/>
              <a:chExt cx="7174" cy="5961"/>
            </a:xfrm>
          </p:grpSpPr>
          <p:pic>
            <p:nvPicPr>
              <p:cNvPr id="157" name="Elemento grafico 3" descr="Computer">
                <a:extLst>
                  <a:ext uri="{FF2B5EF4-FFF2-40B4-BE49-F238E27FC236}">
                    <a16:creationId xmlns:a16="http://schemas.microsoft.com/office/drawing/2014/main" id="{466A3913-217A-9DF8-757C-44CD6B2EB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84" y="0"/>
                <a:ext cx="4476" cy="46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Text Box 111">
                <a:extLst>
                  <a:ext uri="{FF2B5EF4-FFF2-40B4-BE49-F238E27FC236}">
                    <a16:creationId xmlns:a16="http://schemas.microsoft.com/office/drawing/2014/main" id="{46E2D219-9F33-468F-A15D-A897E8237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05" y="4370"/>
                <a:ext cx="7174" cy="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>
                    <a:solidFill>
                      <a:srgbClr val="7F7F7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650" b="1">
                    <a:solidFill>
                      <a:srgbClr val="7F7F7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Anesthesiologist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uppo 551">
              <a:extLst>
                <a:ext uri="{FF2B5EF4-FFF2-40B4-BE49-F238E27FC236}">
                  <a16:creationId xmlns:a16="http://schemas.microsoft.com/office/drawing/2014/main" id="{948189FE-9D19-C852-7B23-6673D560F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310" y="3791929"/>
              <a:ext cx="134500" cy="871707"/>
              <a:chOff x="30717" y="38176"/>
              <a:chExt cx="1566" cy="8717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78C5F51-BD06-B3FB-9CAB-42C0AF03F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7" y="38176"/>
                <a:ext cx="1566" cy="3691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A3301E7-CD27-2268-3474-B4AD99472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7" y="43160"/>
                <a:ext cx="1566" cy="3733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8" name="Parentesi graffa aperta 363">
              <a:extLst>
                <a:ext uri="{FF2B5EF4-FFF2-40B4-BE49-F238E27FC236}">
                  <a16:creationId xmlns:a16="http://schemas.microsoft.com/office/drawing/2014/main" id="{659E22CD-1274-19F6-3E2D-627EAD9B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01" y="2897923"/>
              <a:ext cx="114100" cy="740006"/>
            </a:xfrm>
            <a:prstGeom prst="leftBrace">
              <a:avLst>
                <a:gd name="adj1" fmla="val 8347"/>
                <a:gd name="adj2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Parentesi graffa aperta 373">
              <a:extLst>
                <a:ext uri="{FF2B5EF4-FFF2-40B4-BE49-F238E27FC236}">
                  <a16:creationId xmlns:a16="http://schemas.microsoft.com/office/drawing/2014/main" id="{5F71C09D-0501-8F1C-43CF-B53FC5D0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01" y="3713829"/>
              <a:ext cx="108000" cy="1076808"/>
            </a:xfrm>
            <a:prstGeom prst="leftBrace">
              <a:avLst>
                <a:gd name="adj1" fmla="val 8355"/>
                <a:gd name="adj2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736A40-03A8-CB26-C745-191E01D2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217" y="2979123"/>
              <a:ext cx="119300" cy="234902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3DF72B3-4C2B-6BBF-CEAE-6B666054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217" y="3330926"/>
              <a:ext cx="118200" cy="239202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42" name="Gruppo 210">
              <a:extLst>
                <a:ext uri="{FF2B5EF4-FFF2-40B4-BE49-F238E27FC236}">
                  <a16:creationId xmlns:a16="http://schemas.microsoft.com/office/drawing/2014/main" id="{F5705046-D896-57D2-E37F-47D14DB7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008" y="2404119"/>
              <a:ext cx="2612209" cy="294002"/>
              <a:chOff x="16526" y="24401"/>
              <a:chExt cx="23571" cy="2939"/>
            </a:xfrm>
          </p:grpSpPr>
          <p:cxnSp>
            <p:nvCxnSpPr>
              <p:cNvPr id="153" name="Line 113">
                <a:extLst>
                  <a:ext uri="{FF2B5EF4-FFF2-40B4-BE49-F238E27FC236}">
                    <a16:creationId xmlns:a16="http://schemas.microsoft.com/office/drawing/2014/main" id="{19262EE1-B314-2AC6-76C7-6C1C8BB0C6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526" y="27341"/>
                <a:ext cx="235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54" name="Line 148">
                <a:extLst>
                  <a:ext uri="{FF2B5EF4-FFF2-40B4-BE49-F238E27FC236}">
                    <a16:creationId xmlns:a16="http://schemas.microsoft.com/office/drawing/2014/main" id="{10C6E43F-74F2-68AD-9826-9F21EAEA40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26" y="24401"/>
                <a:ext cx="235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5F2AD3-A246-D989-C23B-EDD14D2A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307" y="2352818"/>
              <a:ext cx="125300" cy="377603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44" name="Gruppo 547">
              <a:extLst>
                <a:ext uri="{FF2B5EF4-FFF2-40B4-BE49-F238E27FC236}">
                  <a16:creationId xmlns:a16="http://schemas.microsoft.com/office/drawing/2014/main" id="{56751B90-8442-E680-8068-830647B17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02" y="4997473"/>
              <a:ext cx="4343615" cy="186169"/>
              <a:chOff x="6140" y="50995"/>
              <a:chExt cx="34109" cy="2208"/>
            </a:xfrm>
          </p:grpSpPr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A45D871-3E7F-478A-9FF1-E8E9D2217B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40" y="50995"/>
                <a:ext cx="34079" cy="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AD8FC92B-7624-C01B-65CC-F91705150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140" y="53203"/>
                <a:ext cx="34109" cy="0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45" name="Parentesi graffa aperta 412">
              <a:extLst>
                <a:ext uri="{FF2B5EF4-FFF2-40B4-BE49-F238E27FC236}">
                  <a16:creationId xmlns:a16="http://schemas.microsoft.com/office/drawing/2014/main" id="{F934A5B2-4589-A04D-B39D-A6992C95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51" y="4879001"/>
              <a:ext cx="112500" cy="952499"/>
            </a:xfrm>
            <a:prstGeom prst="leftBrace">
              <a:avLst>
                <a:gd name="adj1" fmla="val 8334"/>
                <a:gd name="adj2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46" name="Gruppo 548">
              <a:extLst>
                <a:ext uri="{FF2B5EF4-FFF2-40B4-BE49-F238E27FC236}">
                  <a16:creationId xmlns:a16="http://schemas.microsoft.com/office/drawing/2014/main" id="{65599E0F-7F0E-CEA2-F3D2-128C59883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302" y="5478621"/>
              <a:ext cx="4363315" cy="182881"/>
              <a:chOff x="5988" y="56001"/>
              <a:chExt cx="34224" cy="2074"/>
            </a:xfrm>
          </p:grpSpPr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3256730-DDAE-E8C5-8163-9A8A4C1460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061" y="58064"/>
                <a:ext cx="34152" cy="12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AE86448-B115-9155-98E7-E81BAF07693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988" y="56001"/>
                <a:ext cx="34164" cy="37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47" name="Text Box 130">
              <a:extLst>
                <a:ext uri="{FF2B5EF4-FFF2-40B4-BE49-F238E27FC236}">
                  <a16:creationId xmlns:a16="http://schemas.microsoft.com/office/drawing/2014/main" id="{36B13171-C8BC-934F-349A-9B609D4D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326" y="5059582"/>
              <a:ext cx="2085107" cy="14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Find Document References Response [ITI-67]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Text Box 130">
              <a:extLst>
                <a:ext uri="{FF2B5EF4-FFF2-40B4-BE49-F238E27FC236}">
                  <a16:creationId xmlns:a16="http://schemas.microsoft.com/office/drawing/2014/main" id="{2CF9F1E2-AB07-8D62-2A2C-269AC5D21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326" y="5371884"/>
              <a:ext cx="2085207" cy="14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 Request [ITI-68]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Text Box 130">
              <a:extLst>
                <a:ext uri="{FF2B5EF4-FFF2-40B4-BE49-F238E27FC236}">
                  <a16:creationId xmlns:a16="http://schemas.microsoft.com/office/drawing/2014/main" id="{D2BB255C-7E05-6C04-3E43-25F06E111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726" y="5552386"/>
              <a:ext cx="2249708" cy="129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 Request [ITI-68]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50" name="Immagine 443">
              <a:extLst>
                <a:ext uri="{FF2B5EF4-FFF2-40B4-BE49-F238E27FC236}">
                  <a16:creationId xmlns:a16="http://schemas.microsoft.com/office/drawing/2014/main" id="{96FAA729-D045-2720-1504-AC8D36B35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6307" y="3177525"/>
              <a:ext cx="147800" cy="202102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16AD55CF-8BB2-199B-79AD-7D58F2336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404" y="3156624"/>
              <a:ext cx="744903" cy="209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</a:t>
              </a:r>
              <a:r>
                <a:rPr lang="en-US" sz="650" u="sng">
                  <a:solidFill>
                    <a:srgbClr val="00808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selected Document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52" name="Elemento grafico 3" descr="Utente">
              <a:extLst>
                <a:ext uri="{FF2B5EF4-FFF2-40B4-BE49-F238E27FC236}">
                  <a16:creationId xmlns:a16="http://schemas.microsoft.com/office/drawing/2014/main" id="{2BF54AD4-0D41-8EC9-CD26-BB79DE77C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03" y="0"/>
              <a:ext cx="348401" cy="348503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uppo 482">
              <a:extLst>
                <a:ext uri="{FF2B5EF4-FFF2-40B4-BE49-F238E27FC236}">
                  <a16:creationId xmlns:a16="http://schemas.microsoft.com/office/drawing/2014/main" id="{6E10E13D-9710-385E-E81C-B3FCDF773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3107" y="138701"/>
              <a:ext cx="533402" cy="662305"/>
              <a:chOff x="12681" y="0"/>
              <a:chExt cx="5580" cy="6929"/>
            </a:xfrm>
          </p:grpSpPr>
          <p:grpSp>
            <p:nvGrpSpPr>
              <p:cNvPr id="145" name="Gruppo 501">
                <a:extLst>
                  <a:ext uri="{FF2B5EF4-FFF2-40B4-BE49-F238E27FC236}">
                    <a16:creationId xmlns:a16="http://schemas.microsoft.com/office/drawing/2014/main" id="{E8661CCA-8061-1F53-8EAD-21CF6AF18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81" y="0"/>
                <a:ext cx="5580" cy="6929"/>
                <a:chOff x="12681" y="0"/>
                <a:chExt cx="5580" cy="6929"/>
              </a:xfrm>
            </p:grpSpPr>
            <p:pic>
              <p:nvPicPr>
                <p:cNvPr id="147" name="Elemento grafico 3" descr="Computer">
                  <a:extLst>
                    <a:ext uri="{FF2B5EF4-FFF2-40B4-BE49-F238E27FC236}">
                      <a16:creationId xmlns:a16="http://schemas.microsoft.com/office/drawing/2014/main" id="{8BFF8E34-FE0A-CFB8-4198-36775DF7D1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70" y="0"/>
                  <a:ext cx="4477" cy="46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8" name="Text Box 111">
                  <a:extLst>
                    <a:ext uri="{FF2B5EF4-FFF2-40B4-BE49-F238E27FC236}">
                      <a16:creationId xmlns:a16="http://schemas.microsoft.com/office/drawing/2014/main" id="{61B684EE-33B7-701E-760A-FA3A78DF1D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81" y="4023"/>
                  <a:ext cx="5580" cy="2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b="1">
                      <a:solidFill>
                        <a:srgbClr val="7F7F7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US" sz="650" b="1">
                      <a:solidFill>
                        <a:srgbClr val="7F7F7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Emergency </a:t>
                  </a:r>
                  <a:br>
                    <a:rPr lang="en-US" sz="650" b="1">
                      <a:solidFill>
                        <a:srgbClr val="7F7F7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</a:br>
                  <a:r>
                    <a:rPr lang="en-US" sz="650" b="1">
                      <a:solidFill>
                        <a:srgbClr val="7F7F7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Physician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6" name="Rettangolo 507">
                <a:extLst>
                  <a:ext uri="{FF2B5EF4-FFF2-40B4-BE49-F238E27FC236}">
                    <a16:creationId xmlns:a16="http://schemas.microsoft.com/office/drawing/2014/main" id="{6BF1BC55-1060-101A-3506-75E9B306B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1" y="1355"/>
                <a:ext cx="2248" cy="1485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uppo 518">
              <a:extLst>
                <a:ext uri="{FF2B5EF4-FFF2-40B4-BE49-F238E27FC236}">
                  <a16:creationId xmlns:a16="http://schemas.microsoft.com/office/drawing/2014/main" id="{C050982A-2405-92E3-85FA-D701171E5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109" y="793799"/>
              <a:ext cx="693302" cy="583011"/>
              <a:chOff x="26728" y="8228"/>
              <a:chExt cx="6933" cy="5829"/>
            </a:xfrm>
          </p:grpSpPr>
          <p:sp>
            <p:nvSpPr>
              <p:cNvPr id="143" name="Text Box 111">
                <a:extLst>
                  <a:ext uri="{FF2B5EF4-FFF2-40B4-BE49-F238E27FC236}">
                    <a16:creationId xmlns:a16="http://schemas.microsoft.com/office/drawing/2014/main" id="{188E3509-3B9E-B828-3496-7BEF7F865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28" y="8228"/>
                <a:ext cx="6858" cy="3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QEDm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Clinical</a:t>
                </a:r>
                <a:r>
                  <a:rPr lang="it-IT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Data</a:t>
                </a:r>
                <a:br>
                  <a:rPr lang="it-IT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it-IT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Consumer 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4" name="Text Box 111">
                <a:extLst>
                  <a:ext uri="{FF2B5EF4-FFF2-40B4-BE49-F238E27FC236}">
                    <a16:creationId xmlns:a16="http://schemas.microsoft.com/office/drawing/2014/main" id="{000AC859-81FC-F77B-281E-3B69F0229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25" y="11522"/>
                <a:ext cx="6836" cy="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 </a:t>
                </a: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Provenance</a:t>
                </a:r>
                <a:r>
                  <a:rPr lang="it-IT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Consumer 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55" name="Connettore 2 439">
              <a:extLst>
                <a:ext uri="{FF2B5EF4-FFF2-40B4-BE49-F238E27FC236}">
                  <a16:creationId xmlns:a16="http://schemas.microsoft.com/office/drawing/2014/main" id="{61C72A86-4018-7619-7831-C9D72CB37E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063417" y="2577420"/>
              <a:ext cx="35200" cy="96901"/>
            </a:xfrm>
            <a:prstGeom prst="bentConnector4">
              <a:avLst>
                <a:gd name="adj1" fmla="val 558546"/>
                <a:gd name="adj2" fmla="val 102403"/>
              </a:avLst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sysDash"/>
              <a:miter lim="800000"/>
              <a:headEnd type="none" w="sm" len="med"/>
              <a:tailEnd type="stealth" w="sm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56" name="Connettore 2 439">
              <a:extLst>
                <a:ext uri="{FF2B5EF4-FFF2-40B4-BE49-F238E27FC236}">
                  <a16:creationId xmlns:a16="http://schemas.microsoft.com/office/drawing/2014/main" id="{AF80222F-921A-21AA-2779-09D957CC11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057217" y="1882615"/>
              <a:ext cx="34900" cy="96501"/>
            </a:xfrm>
            <a:prstGeom prst="bentConnector4">
              <a:avLst>
                <a:gd name="adj1" fmla="val 558546"/>
                <a:gd name="adj2" fmla="val 102403"/>
              </a:avLst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sysDash"/>
              <a:miter lim="800000"/>
              <a:headEnd type="none" w="sm" len="med"/>
              <a:tailEnd type="stealth" w="sm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57" name="Connettore 2 439">
              <a:extLst>
                <a:ext uri="{FF2B5EF4-FFF2-40B4-BE49-F238E27FC236}">
                  <a16:creationId xmlns:a16="http://schemas.microsoft.com/office/drawing/2014/main" id="{D97ACA9E-678B-3AD2-55D0-7170C8DE2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037617" y="4006831"/>
              <a:ext cx="34900" cy="96501"/>
            </a:xfrm>
            <a:prstGeom prst="bentConnector4">
              <a:avLst>
                <a:gd name="adj1" fmla="val 558546"/>
                <a:gd name="adj2" fmla="val 102403"/>
              </a:avLst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sysDash"/>
              <a:miter lim="800000"/>
              <a:headEnd type="none" w="sm" len="med"/>
              <a:tailEnd type="stealth" w="sm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58" name="Connettore 2 439">
              <a:extLst>
                <a:ext uri="{FF2B5EF4-FFF2-40B4-BE49-F238E27FC236}">
                  <a16:creationId xmlns:a16="http://schemas.microsoft.com/office/drawing/2014/main" id="{29361B74-FAC9-C3AA-CA07-32872BBFA2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052717" y="4512735"/>
              <a:ext cx="34900" cy="96501"/>
            </a:xfrm>
            <a:prstGeom prst="bentConnector4">
              <a:avLst>
                <a:gd name="adj1" fmla="val 558546"/>
                <a:gd name="adj2" fmla="val 102403"/>
              </a:avLst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sysDash"/>
              <a:miter lim="800000"/>
              <a:headEnd type="none" w="sm" len="med"/>
              <a:tailEnd type="stealth" w="sm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grpSp>
          <p:nvGrpSpPr>
            <p:cNvPr id="59" name="Gruppo 550">
              <a:extLst>
                <a:ext uri="{FF2B5EF4-FFF2-40B4-BE49-F238E27FC236}">
                  <a16:creationId xmlns:a16="http://schemas.microsoft.com/office/drawing/2014/main" id="{793D61E3-1419-B881-32CD-177F37A37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23" y="1658613"/>
              <a:ext cx="136284" cy="5229339"/>
              <a:chOff x="41938" y="16945"/>
              <a:chExt cx="1627" cy="5229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DC115A5-73BE-E580-3F1F-C9DAAADF4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6" y="49892"/>
                <a:ext cx="1463" cy="2626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24850EA-F364-3DFB-ACB2-507DE601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5" y="54631"/>
                <a:ext cx="1463" cy="2591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F5CBBA5-AE45-DF9E-3855-5C4C8F32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2" y="24057"/>
                <a:ext cx="1493" cy="3954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D5EAEB1-A100-10A8-A528-05D793697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1" y="16945"/>
                <a:ext cx="1421" cy="3691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62D4C7D-C428-973A-3B65-52E529E33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6" y="38407"/>
                <a:ext cx="1426" cy="3363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3BB7F1D-97A5-BC9E-E1AD-43A084B1F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2" y="43488"/>
                <a:ext cx="1457" cy="3363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E1F8E66-C4DB-7A24-98C5-56B7B99C5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8" y="60323"/>
                <a:ext cx="1461" cy="2887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281ACF9-79F4-97C0-2BA3-73843D726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6" y="66604"/>
                <a:ext cx="1460" cy="2633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 w="127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0" name="Parentesi graffa aperta 1478">
              <a:extLst>
                <a:ext uri="{FF2B5EF4-FFF2-40B4-BE49-F238E27FC236}">
                  <a16:creationId xmlns:a16="http://schemas.microsoft.com/office/drawing/2014/main" id="{D6877AEB-E266-F51A-DF57-A2CF77604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01" y="5940041"/>
              <a:ext cx="112400" cy="484404"/>
            </a:xfrm>
            <a:prstGeom prst="leftBrace">
              <a:avLst>
                <a:gd name="adj1" fmla="val 8340"/>
                <a:gd name="adj2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Parentesi graffa aperta 1479">
              <a:extLst>
                <a:ext uri="{FF2B5EF4-FFF2-40B4-BE49-F238E27FC236}">
                  <a16:creationId xmlns:a16="http://schemas.microsoft.com/office/drawing/2014/main" id="{1F7CD15F-8DCA-711A-6C79-B3F2E6F5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01" y="6504045"/>
              <a:ext cx="108000" cy="440203"/>
            </a:xfrm>
            <a:prstGeom prst="leftBrace">
              <a:avLst>
                <a:gd name="adj1" fmla="val 8322"/>
                <a:gd name="adj2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62" name="Gruppo 1481">
              <a:extLst>
                <a:ext uri="{FF2B5EF4-FFF2-40B4-BE49-F238E27FC236}">
                  <a16:creationId xmlns:a16="http://schemas.microsoft.com/office/drawing/2014/main" id="{73622800-8DCF-FAB4-E72C-8F9F6140C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905" y="6018541"/>
              <a:ext cx="3470912" cy="233602"/>
              <a:chOff x="5969" y="63442"/>
              <a:chExt cx="34220" cy="2070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F848273-28AA-CD33-60A4-A8BA9C0363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039" y="65506"/>
                <a:ext cx="34150" cy="6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10664A5-7F1D-65CB-5E98-4FE639E7D6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969" y="63442"/>
                <a:ext cx="34163" cy="32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63" name="Text Box 130">
              <a:extLst>
                <a:ext uri="{FF2B5EF4-FFF2-40B4-BE49-F238E27FC236}">
                  <a16:creationId xmlns:a16="http://schemas.microsoft.com/office/drawing/2014/main" id="{1E951B8F-BC8C-4846-37A6-0AF05D8D6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506" y="5910240"/>
              <a:ext cx="2397308" cy="14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 Request [PCC-44]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 Box 130">
              <a:extLst>
                <a:ext uri="{FF2B5EF4-FFF2-40B4-BE49-F238E27FC236}">
                  <a16:creationId xmlns:a16="http://schemas.microsoft.com/office/drawing/2014/main" id="{FD95F786-9CFB-412B-008A-970D86FF3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506" y="6142042"/>
              <a:ext cx="2249208" cy="128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</a:t>
              </a:r>
              <a:r>
                <a:rPr lang="en-US" sz="7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Query Existing Data Response [PCC-44]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5" name="Immagine 1486">
              <a:extLst>
                <a:ext uri="{FF2B5EF4-FFF2-40B4-BE49-F238E27FC236}">
                  <a16:creationId xmlns:a16="http://schemas.microsoft.com/office/drawing/2014/main" id="{0834B104-D4CC-318A-1CE2-F42BB218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705" y="6401144"/>
              <a:ext cx="133900" cy="216602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6FC2A6A5-9966-0A64-D46F-8C56DEDE4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805" y="6385944"/>
              <a:ext cx="766403" cy="203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the 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original Document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7" name="Gruppo 1489">
              <a:extLst>
                <a:ext uri="{FF2B5EF4-FFF2-40B4-BE49-F238E27FC236}">
                  <a16:creationId xmlns:a16="http://schemas.microsoft.com/office/drawing/2014/main" id="{FA09AC2D-EACA-4EF1-9BE7-AE8A2AE9A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405" y="6642146"/>
              <a:ext cx="3465612" cy="207002"/>
              <a:chOff x="-72" y="1454"/>
              <a:chExt cx="34164" cy="2070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307C98A3-5938-D020-AEC3-8D32A28702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-72" y="3517"/>
                <a:ext cx="34150" cy="7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B92CDBA-E146-D2FD-3263-6F13FC23D0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-71" y="1454"/>
                <a:ext cx="34162" cy="31"/>
              </a:xfrm>
              <a:prstGeom prst="straightConnector1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68" name="Text Box 130">
              <a:extLst>
                <a:ext uri="{FF2B5EF4-FFF2-40B4-BE49-F238E27FC236}">
                  <a16:creationId xmlns:a16="http://schemas.microsoft.com/office/drawing/2014/main" id="{5A30A8F1-33B5-6D16-9304-726A1145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207" y="6528545"/>
              <a:ext cx="1995007" cy="13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 Request [ITI-68]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Text Box 130">
              <a:extLst>
                <a:ext uri="{FF2B5EF4-FFF2-40B4-BE49-F238E27FC236}">
                  <a16:creationId xmlns:a16="http://schemas.microsoft.com/office/drawing/2014/main" id="{3853F00D-91B8-25F8-576F-5B62835B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507" y="6742647"/>
              <a:ext cx="1879606" cy="142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 Response [ITI-68]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Ovale 1499">
              <a:extLst>
                <a:ext uri="{FF2B5EF4-FFF2-40B4-BE49-F238E27FC236}">
                  <a16:creationId xmlns:a16="http://schemas.microsoft.com/office/drawing/2014/main" id="{572A2898-0B73-F111-516F-E4F37022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0" y="1772214"/>
              <a:ext cx="176101" cy="182101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7F7F7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Ovale 1500">
              <a:extLst>
                <a:ext uri="{FF2B5EF4-FFF2-40B4-BE49-F238E27FC236}">
                  <a16:creationId xmlns:a16="http://schemas.microsoft.com/office/drawing/2014/main" id="{5A570221-88C0-4ECE-3B7F-EAD4E9D82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0" y="3180225"/>
              <a:ext cx="176101" cy="182101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7F7F7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Ovale 1501">
              <a:extLst>
                <a:ext uri="{FF2B5EF4-FFF2-40B4-BE49-F238E27FC236}">
                  <a16:creationId xmlns:a16="http://schemas.microsoft.com/office/drawing/2014/main" id="{77272BF1-3A75-4FD5-35D7-B42C1E82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0" y="4156132"/>
              <a:ext cx="175501" cy="182101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7F7F7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Ovale 1502">
              <a:extLst>
                <a:ext uri="{FF2B5EF4-FFF2-40B4-BE49-F238E27FC236}">
                  <a16:creationId xmlns:a16="http://schemas.microsoft.com/office/drawing/2014/main" id="{68486710-53BF-EAAC-B1DF-5AE0BF337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0" y="5261974"/>
              <a:ext cx="175501" cy="181501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7F7F7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Ovale 1503">
              <a:extLst>
                <a:ext uri="{FF2B5EF4-FFF2-40B4-BE49-F238E27FC236}">
                  <a16:creationId xmlns:a16="http://schemas.microsoft.com/office/drawing/2014/main" id="{6DB8A31E-B1BC-294D-23EE-6EF0DB094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0" y="2459619"/>
              <a:ext cx="176101" cy="182101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7F7F7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Ovale 1504">
              <a:extLst>
                <a:ext uri="{FF2B5EF4-FFF2-40B4-BE49-F238E27FC236}">
                  <a16:creationId xmlns:a16="http://schemas.microsoft.com/office/drawing/2014/main" id="{DA9FE33B-E104-641F-E19F-F4A868207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0" y="6089442"/>
              <a:ext cx="175301" cy="181001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7F7F7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Ovale 1505">
              <a:extLst>
                <a:ext uri="{FF2B5EF4-FFF2-40B4-BE49-F238E27FC236}">
                  <a16:creationId xmlns:a16="http://schemas.microsoft.com/office/drawing/2014/main" id="{54982841-191A-63EF-42A7-3FE37E24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0" y="6640646"/>
              <a:ext cx="175301" cy="180301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800">
                  <a:solidFill>
                    <a:srgbClr val="7F7F7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7" name="Gruppo 1507">
              <a:extLst>
                <a:ext uri="{FF2B5EF4-FFF2-40B4-BE49-F238E27FC236}">
                  <a16:creationId xmlns:a16="http://schemas.microsoft.com/office/drawing/2014/main" id="{056189AC-2F37-7FF6-5FFC-E1AE7EA1E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0" y="784199"/>
              <a:ext cx="1013903" cy="647715"/>
              <a:chOff x="254" y="8201"/>
              <a:chExt cx="10139" cy="6476"/>
            </a:xfrm>
          </p:grpSpPr>
          <p:grpSp>
            <p:nvGrpSpPr>
              <p:cNvPr id="126" name="Gruppo 1508">
                <a:extLst>
                  <a:ext uri="{FF2B5EF4-FFF2-40B4-BE49-F238E27FC236}">
                    <a16:creationId xmlns:a16="http://schemas.microsoft.com/office/drawing/2014/main" id="{7003F773-8035-C187-7F56-AB11E9D9C7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" y="8201"/>
                <a:ext cx="10139" cy="6476"/>
                <a:chOff x="254" y="8201"/>
                <a:chExt cx="10139" cy="6475"/>
              </a:xfrm>
            </p:grpSpPr>
            <p:sp>
              <p:nvSpPr>
                <p:cNvPr id="128" name="Text Box 109">
                  <a:extLst>
                    <a:ext uri="{FF2B5EF4-FFF2-40B4-BE49-F238E27FC236}">
                      <a16:creationId xmlns:a16="http://schemas.microsoft.com/office/drawing/2014/main" id="{84EBC30F-42E1-9C9D-244D-77DF3E07A3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54" y="8201"/>
                  <a:ext cx="4839" cy="3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36000" rIns="0" bIns="36000" anchor="b" anchorCtr="0" upright="1">
                  <a:noAutofit/>
                </a:bodyPr>
                <a:lstStyle/>
                <a:p>
                  <a:pPr marL="0" marR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it-IT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MHD</a:t>
                  </a:r>
                  <a:br>
                    <a:rPr lang="it-IT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</a:br>
                  <a:r>
                    <a:rPr lang="it-IT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Document</a:t>
                  </a:r>
                  <a:br>
                    <a:rPr lang="it-IT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</a:br>
                  <a:r>
                    <a:rPr lang="it-IT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Consumer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111">
                  <a:extLst>
                    <a:ext uri="{FF2B5EF4-FFF2-40B4-BE49-F238E27FC236}">
                      <a16:creationId xmlns:a16="http://schemas.microsoft.com/office/drawing/2014/main" id="{0F858D5C-A718-2F73-62E0-031483850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55" y="11641"/>
                  <a:ext cx="6833" cy="3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it-IT" sz="65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DE </a:t>
                  </a:r>
                  <a:r>
                    <a:rPr lang="en-US" sz="65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Provenance</a:t>
                  </a:r>
                  <a:r>
                    <a:rPr lang="it-IT" sz="65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Consumer 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109">
                  <a:extLst>
                    <a:ext uri="{FF2B5EF4-FFF2-40B4-BE49-F238E27FC236}">
                      <a16:creationId xmlns:a16="http://schemas.microsoft.com/office/drawing/2014/main" id="{082193BC-7845-894F-1676-038FF5DCA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" y="8252"/>
                  <a:ext cx="4942" cy="3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36000" rIns="0" bIns="36000" anchor="b" anchorCtr="0" upright="1">
                  <a:noAutofit/>
                </a:bodyPr>
                <a:lstStyle/>
                <a:p>
                  <a:pPr marL="0" marR="0" algn="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QEDm Clinical Data</a:t>
                  </a:r>
                  <a:br>
                    <a:rPr lang="en-US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</a:br>
                  <a:r>
                    <a:rPr lang="en-US" sz="65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Consumer</a:t>
                  </a:r>
                  <a:r>
                    <a:rPr lang="en-US" sz="650" b="1" strike="sngStrike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7" name="Connettore diritto 1512">
                <a:extLst>
                  <a:ext uri="{FF2B5EF4-FFF2-40B4-BE49-F238E27FC236}">
                    <a16:creationId xmlns:a16="http://schemas.microsoft.com/office/drawing/2014/main" id="{4D1D85DD-11B2-D56A-D035-C9995C33EC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358" y="8928"/>
                <a:ext cx="0" cy="2628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grpSp>
          <p:nvGrpSpPr>
            <p:cNvPr id="78" name="Gruppo 1513">
              <a:extLst>
                <a:ext uri="{FF2B5EF4-FFF2-40B4-BE49-F238E27FC236}">
                  <a16:creationId xmlns:a16="http://schemas.microsoft.com/office/drawing/2014/main" id="{F1F39916-5C9C-CABB-1EA6-05794C611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4506" y="783206"/>
              <a:ext cx="1032303" cy="578204"/>
              <a:chOff x="10765" y="8161"/>
              <a:chExt cx="10323" cy="5782"/>
            </a:xfrm>
          </p:grpSpPr>
          <p:sp>
            <p:nvSpPr>
              <p:cNvPr id="122" name="Text Box 111">
                <a:extLst>
                  <a:ext uri="{FF2B5EF4-FFF2-40B4-BE49-F238E27FC236}">
                    <a16:creationId xmlns:a16="http://schemas.microsoft.com/office/drawing/2014/main" id="{B4ED8928-EA0E-B5FA-DF34-49A142D36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5" y="8161"/>
                <a:ext cx="4643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XDS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Consumer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3" name="Text Box 111">
                <a:extLst>
                  <a:ext uri="{FF2B5EF4-FFF2-40B4-BE49-F238E27FC236}">
                    <a16:creationId xmlns:a16="http://schemas.microsoft.com/office/drawing/2014/main" id="{025A1D25-5FB8-C33B-842A-6DFF29974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24" y="11621"/>
                <a:ext cx="8715" cy="2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 </a:t>
                </a:r>
                <a: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Provenance</a:t>
                </a:r>
                <a:r>
                  <a:rPr lang="it-IT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Consumer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4" name="Text Box 109">
                <a:extLst>
                  <a:ext uri="{FF2B5EF4-FFF2-40B4-BE49-F238E27FC236}">
                    <a16:creationId xmlns:a16="http://schemas.microsoft.com/office/drawing/2014/main" id="{C91D959E-828F-F3F5-4CE2-B913E27E4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29" y="8256"/>
                <a:ext cx="5259" cy="3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QEDm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Clinical Data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Consumer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25" name="Connettore diritto 1517">
                <a:extLst>
                  <a:ext uri="{FF2B5EF4-FFF2-40B4-BE49-F238E27FC236}">
                    <a16:creationId xmlns:a16="http://schemas.microsoft.com/office/drawing/2014/main" id="{CBE2D896-6E2A-3640-77CE-1F48F9BD07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630" y="8963"/>
                <a:ext cx="0" cy="2623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pic>
          <p:nvPicPr>
            <p:cNvPr id="79" name="Immagine 1526">
              <a:extLst>
                <a:ext uri="{FF2B5EF4-FFF2-40B4-BE49-F238E27FC236}">
                  <a16:creationId xmlns:a16="http://schemas.microsoft.com/office/drawing/2014/main" id="{A8970B16-4AC0-D4A0-4CE0-82AC7492F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24604" y="6262443"/>
              <a:ext cx="140300" cy="175601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 Box 25">
              <a:extLst>
                <a:ext uri="{FF2B5EF4-FFF2-40B4-BE49-F238E27FC236}">
                  <a16:creationId xmlns:a16="http://schemas.microsoft.com/office/drawing/2014/main" id="{88AC85F2-3BEC-B8CF-3F89-04C7726D9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503" y="6152242"/>
              <a:ext cx="461202" cy="356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 DE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and parse its provenance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1" name="Gruppo 1528">
              <a:extLst>
                <a:ext uri="{FF2B5EF4-FFF2-40B4-BE49-F238E27FC236}">
                  <a16:creationId xmlns:a16="http://schemas.microsoft.com/office/drawing/2014/main" id="{6BD57128-FE95-CE0C-BBB4-BFAB1746C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703" y="138000"/>
              <a:ext cx="1015903" cy="1252319"/>
              <a:chOff x="6197" y="13395"/>
              <a:chExt cx="10159" cy="12522"/>
            </a:xfrm>
          </p:grpSpPr>
          <p:grpSp>
            <p:nvGrpSpPr>
              <p:cNvPr id="107" name="Gruppo 1529">
                <a:extLst>
                  <a:ext uri="{FF2B5EF4-FFF2-40B4-BE49-F238E27FC236}">
                    <a16:creationId xmlns:a16="http://schemas.microsoft.com/office/drawing/2014/main" id="{3D7A4A42-15A9-4F84-9603-761C99BFF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7" y="19735"/>
                <a:ext cx="10159" cy="6182"/>
                <a:chOff x="16066" y="12915"/>
                <a:chExt cx="10158" cy="6182"/>
              </a:xfrm>
            </p:grpSpPr>
            <p:grpSp>
              <p:nvGrpSpPr>
                <p:cNvPr id="117" name="Gruppo 1530">
                  <a:extLst>
                    <a:ext uri="{FF2B5EF4-FFF2-40B4-BE49-F238E27FC236}">
                      <a16:creationId xmlns:a16="http://schemas.microsoft.com/office/drawing/2014/main" id="{028B7BDC-DBB5-C3E9-14A5-2664E88488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66" y="12915"/>
                  <a:ext cx="10158" cy="6182"/>
                  <a:chOff x="236" y="1242"/>
                  <a:chExt cx="10157" cy="6183"/>
                </a:xfrm>
              </p:grpSpPr>
              <p:sp>
                <p:nvSpPr>
                  <p:cNvPr id="119" name="Text Box 109">
                    <a:extLst>
                      <a:ext uri="{FF2B5EF4-FFF2-40B4-BE49-F238E27FC236}">
                        <a16:creationId xmlns:a16="http://schemas.microsoft.com/office/drawing/2014/main" id="{CD215EFB-94F4-D74A-D0B4-7947294ADF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54" y="1332"/>
                    <a:ext cx="4839" cy="3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marL="0" marR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MHD</a:t>
                    </a:r>
                    <a:b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</a:t>
                    </a:r>
                    <a:b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111">
                    <a:extLst>
                      <a:ext uri="{FF2B5EF4-FFF2-40B4-BE49-F238E27FC236}">
                        <a16:creationId xmlns:a16="http://schemas.microsoft.com/office/drawing/2014/main" id="{DC4A80F9-C838-D77A-80EA-29DA01CFAC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5" y="4889"/>
                    <a:ext cx="6833" cy="25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DE </a:t>
                    </a:r>
                    <a:r>
                      <a:rPr lang="en-US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Provenance</a:t>
                    </a: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Consumer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109">
                    <a:extLst>
                      <a:ext uri="{FF2B5EF4-FFF2-40B4-BE49-F238E27FC236}">
                        <a16:creationId xmlns:a16="http://schemas.microsoft.com/office/drawing/2014/main" id="{63EC0E6A-E855-BBF5-7039-E3F47DA08D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" y="1242"/>
                    <a:ext cx="4931" cy="34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marL="0" marR="0" algn="r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QEDm Clinical Data</a:t>
                    </a:r>
                    <a:br>
                      <a:rPr lang="en-US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en-US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18" name="Connettore diritto 1534">
                  <a:extLst>
                    <a:ext uri="{FF2B5EF4-FFF2-40B4-BE49-F238E27FC236}">
                      <a16:creationId xmlns:a16="http://schemas.microsoft.com/office/drawing/2014/main" id="{2E476BC2-3F66-3BB3-8514-2394B1579D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1183" y="13807"/>
                  <a:ext cx="0" cy="2623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noFill/>
                    </a14:hiddenFill>
                  </a:ext>
                </a:extLst>
              </p:spPr>
            </p:cxnSp>
          </p:grpSp>
          <p:grpSp>
            <p:nvGrpSpPr>
              <p:cNvPr id="108" name="Gruppo 1535">
                <a:extLst>
                  <a:ext uri="{FF2B5EF4-FFF2-40B4-BE49-F238E27FC236}">
                    <a16:creationId xmlns:a16="http://schemas.microsoft.com/office/drawing/2014/main" id="{52678DCD-C1F1-D8D7-C309-355A508BF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18" y="13395"/>
                <a:ext cx="6201" cy="6620"/>
                <a:chOff x="8118" y="13395"/>
                <a:chExt cx="6201" cy="6620"/>
              </a:xfrm>
            </p:grpSpPr>
            <p:grpSp>
              <p:nvGrpSpPr>
                <p:cNvPr id="109" name="Gruppo 1536">
                  <a:extLst>
                    <a:ext uri="{FF2B5EF4-FFF2-40B4-BE49-F238E27FC236}">
                      <a16:creationId xmlns:a16="http://schemas.microsoft.com/office/drawing/2014/main" id="{21128ECD-E92E-6FED-669F-973E35623A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51" y="13395"/>
                  <a:ext cx="5668" cy="6620"/>
                  <a:chOff x="3608" y="-885"/>
                  <a:chExt cx="5931" cy="6929"/>
                </a:xfrm>
              </p:grpSpPr>
              <p:grpSp>
                <p:nvGrpSpPr>
                  <p:cNvPr id="113" name="Gruppo 1537">
                    <a:extLst>
                      <a:ext uri="{FF2B5EF4-FFF2-40B4-BE49-F238E27FC236}">
                        <a16:creationId xmlns:a16="http://schemas.microsoft.com/office/drawing/2014/main" id="{C2CD93DB-6D3D-97A9-F0DF-53918C600F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08" y="-885"/>
                    <a:ext cx="5932" cy="6928"/>
                    <a:chOff x="3608" y="-885"/>
                    <a:chExt cx="5931" cy="6929"/>
                  </a:xfrm>
                </p:grpSpPr>
                <p:pic>
                  <p:nvPicPr>
                    <p:cNvPr id="115" name="Elemento grafico 3" descr="Computer">
                      <a:extLst>
                        <a:ext uri="{FF2B5EF4-FFF2-40B4-BE49-F238E27FC236}">
                          <a16:creationId xmlns:a16="http://schemas.microsoft.com/office/drawing/2014/main" id="{8C6BB9BB-4F3C-570C-A9D3-4E9968DB76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362" y="-885"/>
                      <a:ext cx="4477" cy="46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6" name="Text Box 111">
                      <a:extLst>
                        <a:ext uri="{FF2B5EF4-FFF2-40B4-BE49-F238E27FC236}">
                          <a16:creationId xmlns:a16="http://schemas.microsoft.com/office/drawing/2014/main" id="{3D0D8386-724C-3553-678E-3F03A1A70D8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8" y="3137"/>
                      <a:ext cx="5932" cy="290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650" b="1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Family </a:t>
                      </a:r>
                      <a:br>
                        <a:rPr lang="en-US" sz="650" b="1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650" b="1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Physician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4" name="Rettangolo 1540">
                    <a:extLst>
                      <a:ext uri="{FF2B5EF4-FFF2-40B4-BE49-F238E27FC236}">
                        <a16:creationId xmlns:a16="http://schemas.microsoft.com/office/drawing/2014/main" id="{589D30A9-2582-77E1-A1BC-2175F479F3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4" y="398"/>
                    <a:ext cx="2247" cy="1529"/>
                  </a:xfrm>
                  <a:prstGeom prst="rect">
                    <a:avLst/>
                  </a:prstGeom>
                  <a:solidFill>
                    <a:schemeClr val="bg1">
                      <a:lumMod val="100000"/>
                      <a:lumOff val="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" name="Gruppo 1541">
                  <a:extLst>
                    <a:ext uri="{FF2B5EF4-FFF2-40B4-BE49-F238E27FC236}">
                      <a16:creationId xmlns:a16="http://schemas.microsoft.com/office/drawing/2014/main" id="{8C15533B-2BA8-1BA3-0F59-BE7ACE90B8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18" y="15785"/>
                  <a:ext cx="2808" cy="2046"/>
                  <a:chOff x="7901" y="17318"/>
                  <a:chExt cx="1929" cy="2046"/>
                </a:xfrm>
              </p:grpSpPr>
              <p:pic>
                <p:nvPicPr>
                  <p:cNvPr id="111" name="Elemento grafico 2" descr="Smartphone">
                    <a:extLst>
                      <a:ext uri="{FF2B5EF4-FFF2-40B4-BE49-F238E27FC236}">
                        <a16:creationId xmlns:a16="http://schemas.microsoft.com/office/drawing/2014/main" id="{024BB940-E371-7434-3851-6DA047713C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15542">
                    <a:off x="7901" y="17318"/>
                    <a:ext cx="1929" cy="204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2" name="Rettangolo 1543">
                    <a:extLst>
                      <a:ext uri="{FF2B5EF4-FFF2-40B4-BE49-F238E27FC236}">
                        <a16:creationId xmlns:a16="http://schemas.microsoft.com/office/drawing/2014/main" id="{E29C55E2-D284-0EC9-8ECA-CA7F652DE6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975524">
                    <a:off x="8480" y="17609"/>
                    <a:ext cx="758" cy="1430"/>
                  </a:xfrm>
                  <a:prstGeom prst="rect">
                    <a:avLst/>
                  </a:prstGeom>
                  <a:solidFill>
                    <a:schemeClr val="bg1">
                      <a:lumMod val="100000"/>
                      <a:lumOff val="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82" name="Text Box 25">
              <a:extLst>
                <a:ext uri="{FF2B5EF4-FFF2-40B4-BE49-F238E27FC236}">
                  <a16:creationId xmlns:a16="http://schemas.microsoft.com/office/drawing/2014/main" id="{6E851451-9DC2-4F66-BDB4-D55978F9F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818" y="4467535"/>
              <a:ext cx="503602" cy="189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Add DE’s</a:t>
              </a:r>
              <a:b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provenance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579DBD-1F60-7588-20D1-04157FE3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02" y="1652013"/>
              <a:ext cx="133200" cy="377603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2F6786-9F5E-8E5B-05B2-41B6A0206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02" y="5402844"/>
              <a:ext cx="125500" cy="291315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004D83-C6F7-3158-3FD0-395D88CF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605" y="6568645"/>
              <a:ext cx="128800" cy="325102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50E32F-C463-6BB4-3EF4-2C745DB4E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605" y="5981741"/>
              <a:ext cx="128800" cy="460204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87" name="Gruppo 816">
              <a:extLst>
                <a:ext uri="{FF2B5EF4-FFF2-40B4-BE49-F238E27FC236}">
                  <a16:creationId xmlns:a16="http://schemas.microsoft.com/office/drawing/2014/main" id="{1F0E4B04-CC73-4EB3-893C-E667DAC2C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0713" y="762019"/>
              <a:ext cx="1945107" cy="691389"/>
              <a:chOff x="693" y="6883"/>
              <a:chExt cx="19451" cy="6915"/>
            </a:xfrm>
          </p:grpSpPr>
          <p:sp>
            <p:nvSpPr>
              <p:cNvPr id="99" name="Text Box 111">
                <a:extLst>
                  <a:ext uri="{FF2B5EF4-FFF2-40B4-BE49-F238E27FC236}">
                    <a16:creationId xmlns:a16="http://schemas.microsoft.com/office/drawing/2014/main" id="{102F2EC3-5D0E-7A52-E6D2-148F93453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10845"/>
                <a:ext cx="18978" cy="2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 </a:t>
                </a: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Extractor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0" name="Text Box 111">
                <a:extLst>
                  <a:ext uri="{FF2B5EF4-FFF2-40B4-BE49-F238E27FC236}">
                    <a16:creationId xmlns:a16="http://schemas.microsoft.com/office/drawing/2014/main" id="{4B24F3FD-A6EC-8F66-CDB7-75F5890C1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1" y="6946"/>
                <a:ext cx="4801" cy="3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XDS Document Registry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1" name="Text Box 111">
                <a:extLst>
                  <a:ext uri="{FF2B5EF4-FFF2-40B4-BE49-F238E27FC236}">
                    <a16:creationId xmlns:a16="http://schemas.microsoft.com/office/drawing/2014/main" id="{C389E922-3B16-EE84-1A04-436D0EF3F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92" y="6946"/>
                <a:ext cx="4452" cy="3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XDS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 Repository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2" name="Text Box 111">
                <a:extLst>
                  <a:ext uri="{FF2B5EF4-FFF2-40B4-BE49-F238E27FC236}">
                    <a16:creationId xmlns:a16="http://schemas.microsoft.com/office/drawing/2014/main" id="{AC43EA6D-C69A-292A-4006-D2A4866CC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9" y="6883"/>
                <a:ext cx="4752" cy="3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MHD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Responder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3" name="Text Box 111">
                <a:extLst>
                  <a:ext uri="{FF2B5EF4-FFF2-40B4-BE49-F238E27FC236}">
                    <a16:creationId xmlns:a16="http://schemas.microsoft.com/office/drawing/2014/main" id="{261595F5-60ED-32B3-1530-61BAFCFBC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693" y="6895"/>
                <a:ext cx="4858" cy="3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QEDm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Clinical</a:t>
                </a:r>
                <a:r>
                  <a:rPr lang="fr-FR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Data Source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4" name="Connettore diritto 830">
                <a:extLst>
                  <a:ext uri="{FF2B5EF4-FFF2-40B4-BE49-F238E27FC236}">
                    <a16:creationId xmlns:a16="http://schemas.microsoft.com/office/drawing/2014/main" id="{204EEAEB-CF9A-B647-EA99-B1F3933B1E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09" y="7935"/>
                <a:ext cx="0" cy="262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05" name="Connettore diritto 831">
                <a:extLst>
                  <a:ext uri="{FF2B5EF4-FFF2-40B4-BE49-F238E27FC236}">
                    <a16:creationId xmlns:a16="http://schemas.microsoft.com/office/drawing/2014/main" id="{C3D95C1C-2A21-A414-9868-73F481C88A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661" y="7935"/>
                <a:ext cx="0" cy="262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06" name="Connettore diritto 832">
                <a:extLst>
                  <a:ext uri="{FF2B5EF4-FFF2-40B4-BE49-F238E27FC236}">
                    <a16:creationId xmlns:a16="http://schemas.microsoft.com/office/drawing/2014/main" id="{05B45777-E078-8386-6AB1-24EF713AC9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233" y="7975"/>
                <a:ext cx="0" cy="262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grpSp>
          <p:nvGrpSpPr>
            <p:cNvPr id="88" name="Gruppo 817">
              <a:extLst>
                <a:ext uri="{FF2B5EF4-FFF2-40B4-BE49-F238E27FC236}">
                  <a16:creationId xmlns:a16="http://schemas.microsoft.com/office/drawing/2014/main" id="{AA9972B5-4CCD-A8DA-8931-1B090B1FE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714" y="22131"/>
              <a:ext cx="1851006" cy="718175"/>
              <a:chOff x="1168" y="-407"/>
              <a:chExt cx="18512" cy="7187"/>
            </a:xfrm>
          </p:grpSpPr>
          <p:sp>
            <p:nvSpPr>
              <p:cNvPr id="91" name="Rettangolo con angoli arrotondati 818">
                <a:extLst>
                  <a:ext uri="{FF2B5EF4-FFF2-40B4-BE49-F238E27FC236}">
                    <a16:creationId xmlns:a16="http://schemas.microsoft.com/office/drawing/2014/main" id="{E2183753-974C-5EE1-971B-C7C2EF45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-407"/>
                <a:ext cx="18512" cy="7187"/>
              </a:xfrm>
              <a:prstGeom prst="roundRect">
                <a:avLst>
                  <a:gd name="adj" fmla="val 8005"/>
                </a:avLst>
              </a:prstGeom>
              <a:solidFill>
                <a:schemeClr val="bg1">
                  <a:lumMod val="95000"/>
                  <a:lumOff val="0"/>
                </a:schemeClr>
              </a:solidFill>
              <a:ln w="9525">
                <a:solidFill>
                  <a:schemeClr val="bg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92" name="Elemento grafico 11" descr="Database">
                <a:extLst>
                  <a:ext uri="{FF2B5EF4-FFF2-40B4-BE49-F238E27FC236}">
                    <a16:creationId xmlns:a16="http://schemas.microsoft.com/office/drawing/2014/main" id="{E2D7DCA2-F6D8-DA71-0DC7-CDCDB1690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1" y="820"/>
                <a:ext cx="2616" cy="3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3" name="Gruppo 820">
                <a:extLst>
                  <a:ext uri="{FF2B5EF4-FFF2-40B4-BE49-F238E27FC236}">
                    <a16:creationId xmlns:a16="http://schemas.microsoft.com/office/drawing/2014/main" id="{BA237CA3-A108-0583-1CE2-5AEB0D50D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172"/>
                <a:ext cx="5200" cy="3638"/>
                <a:chOff x="1973" y="1172"/>
                <a:chExt cx="5444" cy="3816"/>
              </a:xfrm>
            </p:grpSpPr>
            <p:pic>
              <p:nvPicPr>
                <p:cNvPr id="96" name="Elemento grafico 74" descr="Ingranaggi">
                  <a:extLst>
                    <a:ext uri="{FF2B5EF4-FFF2-40B4-BE49-F238E27FC236}">
                      <a16:creationId xmlns:a16="http://schemas.microsoft.com/office/drawing/2014/main" id="{77F74CEE-8AB8-9416-16C1-BBD5D87709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1" y="1321"/>
                  <a:ext cx="3381" cy="33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Elemento grafico 75" descr="Freccia linea: diritta">
                  <a:extLst>
                    <a:ext uri="{FF2B5EF4-FFF2-40B4-BE49-F238E27FC236}">
                      <a16:creationId xmlns:a16="http://schemas.microsoft.com/office/drawing/2014/main" id="{C1A9E840-8A37-7C35-28F6-27412B0BB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359" y="2420"/>
                  <a:ext cx="2058" cy="2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Elemento grafico 14" descr="Freccia linea: diritta">
                  <a:extLst>
                    <a:ext uri="{FF2B5EF4-FFF2-40B4-BE49-F238E27FC236}">
                      <a16:creationId xmlns:a16="http://schemas.microsoft.com/office/drawing/2014/main" id="{6EAF4899-20AB-C036-59A4-36948863F3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973" y="1172"/>
                  <a:ext cx="2521" cy="24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4" name="Elemento grafico 11" descr="Database">
                <a:extLst>
                  <a:ext uri="{FF2B5EF4-FFF2-40B4-BE49-F238E27FC236}">
                    <a16:creationId xmlns:a16="http://schemas.microsoft.com/office/drawing/2014/main" id="{C68F6741-4BE3-0A0C-E0C8-4383B557E2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5" r="7555"/>
              <a:stretch>
                <a:fillRect/>
              </a:stretch>
            </p:blipFill>
            <p:spPr bwMode="auto">
              <a:xfrm>
                <a:off x="13813" y="1230"/>
                <a:ext cx="5677" cy="3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 Box 111">
                <a:extLst>
                  <a:ext uri="{FF2B5EF4-FFF2-40B4-BE49-F238E27FC236}">
                    <a16:creationId xmlns:a16="http://schemas.microsoft.com/office/drawing/2014/main" id="{8771BB6D-E933-6D12-FE08-B58C2C4C1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7" y="4806"/>
                <a:ext cx="15018" cy="1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Central Registry and Data Storage 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89" name="Immagine 913">
              <a:extLst>
                <a:ext uri="{FF2B5EF4-FFF2-40B4-BE49-F238E27FC236}">
                  <a16:creationId xmlns:a16="http://schemas.microsoft.com/office/drawing/2014/main" id="{EDF7E3CA-7078-C6C9-4CCD-7C10FDF2702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64" y="5265528"/>
              <a:ext cx="147320" cy="201930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 Box 25">
              <a:extLst>
                <a:ext uri="{FF2B5EF4-FFF2-40B4-BE49-F238E27FC236}">
                  <a16:creationId xmlns:a16="http://schemas.microsoft.com/office/drawing/2014/main" id="{15881FE0-DD6A-E5FE-7B04-9DC8D75B2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5" y="5254272"/>
              <a:ext cx="744855" cy="208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</a:t>
              </a:r>
              <a:r>
                <a:rPr lang="en-US" sz="650" u="sng">
                  <a:solidFill>
                    <a:srgbClr val="00808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selected Document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EF1D559-F1E7-E805-57DD-DA20392ACFA1}"/>
              </a:ext>
            </a:extLst>
          </p:cNvPr>
          <p:cNvCxnSpPr>
            <a:cxnSpLocks/>
          </p:cNvCxnSpPr>
          <p:nvPr/>
        </p:nvCxnSpPr>
        <p:spPr>
          <a:xfrm>
            <a:off x="274273" y="2367646"/>
            <a:ext cx="79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E84D760-4278-D9C0-F17A-9E8DF5726ABE}"/>
              </a:ext>
            </a:extLst>
          </p:cNvPr>
          <p:cNvCxnSpPr>
            <a:cxnSpLocks/>
          </p:cNvCxnSpPr>
          <p:nvPr/>
        </p:nvCxnSpPr>
        <p:spPr>
          <a:xfrm>
            <a:off x="1215184" y="2375704"/>
            <a:ext cx="79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FA7BE6E-2EE4-5425-A272-816426F2795F}"/>
              </a:ext>
            </a:extLst>
          </p:cNvPr>
          <p:cNvCxnSpPr>
            <a:cxnSpLocks/>
          </p:cNvCxnSpPr>
          <p:nvPr/>
        </p:nvCxnSpPr>
        <p:spPr>
          <a:xfrm>
            <a:off x="2052089" y="2375704"/>
            <a:ext cx="79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65A5894-62A8-B651-F9FB-4D61B994FDD3}"/>
              </a:ext>
            </a:extLst>
          </p:cNvPr>
          <p:cNvCxnSpPr>
            <a:cxnSpLocks/>
          </p:cNvCxnSpPr>
          <p:nvPr/>
        </p:nvCxnSpPr>
        <p:spPr>
          <a:xfrm>
            <a:off x="2911662" y="2373866"/>
            <a:ext cx="79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284</Words>
  <Application>Microsoft Office PowerPoint</Application>
  <PresentationFormat>Letter Paper (8.5x11 in)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2023-01-06T20:09:29Z</dcterms:created>
  <dcterms:modified xsi:type="dcterms:W3CDTF">2023-01-06T21:39:36Z</dcterms:modified>
</cp:coreProperties>
</file>