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9F02-D129-C670-1DDE-A9AA8F199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7DE2-A4CE-7E5E-8BD9-39401A2E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8D26-8478-EC51-0A5E-C692420D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4BE3-6745-EE75-9E3F-E9028561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D757-9CDB-5667-2E97-1BD01B79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F9AB-F6F6-599A-FE18-87B49F24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8AE9E-5FBE-70D1-901D-DAC527C8B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5B8D-D272-B84C-61B8-FB9DBAD8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702C-E21E-FF2F-15EE-9C27B952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8CE8-77E7-EB7D-9133-1B021C8F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39045-D633-C5AD-EF44-92BDA63C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5C746-248C-834E-46FF-90A986FF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B651-88A9-1572-6CFD-62762665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2F52D-2E41-8C01-BB07-00E9DEC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3CC5-BAA7-E1E1-8DB1-83F45BF7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BA72-9525-04B3-766D-15EB288E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690E-03CF-C76B-57D0-6120BF6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545B-D1A0-CF0E-5C3D-93360922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70F9-0144-C501-592A-AE799DCA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9873-ECDF-FC1B-3515-D381C93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805B-E318-C707-6B6B-6C651452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F277-9CFB-7946-6D8F-A191235A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8AE1-473F-8CE7-CD6C-68702291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B926-F767-7F17-9714-E216A25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8D2E-F85E-15B2-2A33-00CA4CC4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BC25-C53A-48CC-28DB-9B76D387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C2AB-0FFD-96EB-2B3D-9242BA39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DECBB-24CC-5314-7716-2E799C9F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90D2-D10D-A933-E4BD-A0ACE8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32B9-B586-8688-A2EC-E2536EBF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4546-10FB-5621-30E0-E58C2E89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CC63-0456-01CA-E178-014943F1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6FA1-683B-555E-74E6-053147D7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8DED-6779-85FB-5DFA-C2DDFDB86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97EB5-4FF3-5475-FF08-EE0AA38E6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133E7-4367-3399-6FAA-20D37219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244AD-0CFD-C8D4-14EF-E98D95A4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8CF1E-B957-A01E-6E3D-8DD1BDE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54606-2248-CE48-FCCD-19EDE091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E58B-255F-F9BF-D423-CEAEE78F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A046E-68BD-A200-F28A-2BFA255E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6196-3E80-690B-A154-FAF04B3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7D2BB-6363-AC2A-65AA-DE06FE8E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999E9-3EA4-95B0-2828-9FBFDD2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2851-DCFD-4903-0317-7E8D108B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6B3D-5A82-5549-804B-F0B0F06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AD04-45BA-214E-71CF-8D4477C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3179-E6BB-B4AC-A569-28431AEC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499DE-0042-2A58-175B-8056D0134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43E0-12E8-0931-1487-3B96317E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E0D39-1E74-4B4F-8521-1CF8885E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7A848-FD73-EB23-C2B8-24FB08ED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D735-362D-E710-91D8-E71B81CD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7B556-8381-996E-FD62-982586333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F114E-CBD5-2083-09C5-54218076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5989-24FA-7EBB-EC4C-6E67C74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E2B74-25D3-1526-F544-AC4B82F3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16044-8344-CADB-B268-A4C92929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29991-DF9A-A0FA-4C3D-37FF22A0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39523-AF7A-58CA-C973-1575B12A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DD92-0551-EA27-DD91-47AE6B847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6732-7E4A-4C71-8860-75BD38F7799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7847-09F1-025C-DA41-1943EBF7C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CDD9-E543-5399-7DD0-B66491212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BF55-40D9-449B-A6A6-72AEDB943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rea di disegno 2241">
            <a:extLst>
              <a:ext uri="{FF2B5EF4-FFF2-40B4-BE49-F238E27FC236}">
                <a16:creationId xmlns:a16="http://schemas.microsoft.com/office/drawing/2014/main" id="{851E57B4-320C-1EBD-4E06-D570DB723701}"/>
              </a:ext>
            </a:extLst>
          </p:cNvPr>
          <p:cNvGrpSpPr/>
          <p:nvPr/>
        </p:nvGrpSpPr>
        <p:grpSpPr>
          <a:xfrm>
            <a:off x="2457975" y="1037788"/>
            <a:ext cx="5972175" cy="3086100"/>
            <a:chOff x="0" y="0"/>
            <a:chExt cx="5972175" cy="3086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FE1A8-FD1C-D853-7B6C-2F7D7C664F57}"/>
                </a:ext>
              </a:extLst>
            </p:cNvPr>
            <p:cNvSpPr/>
            <p:nvPr/>
          </p:nvSpPr>
          <p:spPr>
            <a:xfrm>
              <a:off x="0" y="0"/>
              <a:ext cx="5972175" cy="3086100"/>
            </a:xfrm>
            <a:prstGeom prst="rect">
              <a:avLst/>
            </a:prstGeom>
          </p:spPr>
        </p:sp>
        <p:sp>
          <p:nvSpPr>
            <p:cNvPr id="5" name="Rettangolo con angoli arrotondati 660">
              <a:extLst>
                <a:ext uri="{FF2B5EF4-FFF2-40B4-BE49-F238E27FC236}">
                  <a16:creationId xmlns:a16="http://schemas.microsoft.com/office/drawing/2014/main" id="{A29B9C55-7310-53C5-285B-042C0A6E8B29}"/>
                </a:ext>
              </a:extLst>
            </p:cNvPr>
            <p:cNvSpPr/>
            <p:nvPr/>
          </p:nvSpPr>
          <p:spPr>
            <a:xfrm>
              <a:off x="81281" y="63006"/>
              <a:ext cx="788670" cy="684530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" name="Rettangolo con angoli arrotondati 658">
              <a:extLst>
                <a:ext uri="{FF2B5EF4-FFF2-40B4-BE49-F238E27FC236}">
                  <a16:creationId xmlns:a16="http://schemas.microsoft.com/office/drawing/2014/main" id="{A76B1481-0780-39C7-CA7D-1784A9C8D81D}"/>
                </a:ext>
              </a:extLst>
            </p:cNvPr>
            <p:cNvSpPr/>
            <p:nvPr/>
          </p:nvSpPr>
          <p:spPr>
            <a:xfrm>
              <a:off x="1480773" y="65214"/>
              <a:ext cx="788727" cy="684530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Connettore 2 2039">
              <a:extLst>
                <a:ext uri="{FF2B5EF4-FFF2-40B4-BE49-F238E27FC236}">
                  <a16:creationId xmlns:a16="http://schemas.microsoft.com/office/drawing/2014/main" id="{AEBCC6BC-7659-D600-6ED9-432384C4E5F6}"/>
                </a:ext>
              </a:extLst>
            </p:cNvPr>
            <p:cNvCxnSpPr/>
            <p:nvPr/>
          </p:nvCxnSpPr>
          <p:spPr>
            <a:xfrm flipV="1">
              <a:off x="723335" y="397293"/>
              <a:ext cx="948705" cy="1412"/>
            </a:xfrm>
            <a:prstGeom prst="straightConnector1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8" name="Gruppo 1443">
              <a:extLst>
                <a:ext uri="{FF2B5EF4-FFF2-40B4-BE49-F238E27FC236}">
                  <a16:creationId xmlns:a16="http://schemas.microsoft.com/office/drawing/2014/main" id="{EA127AA3-9495-E322-8700-FC9C08387C67}"/>
                </a:ext>
              </a:extLst>
            </p:cNvPr>
            <p:cNvGrpSpPr/>
            <p:nvPr/>
          </p:nvGrpSpPr>
          <p:grpSpPr>
            <a:xfrm>
              <a:off x="513381" y="1208117"/>
              <a:ext cx="4410311" cy="1827780"/>
              <a:chOff x="545786" y="1370751"/>
              <a:chExt cx="4410311" cy="4146643"/>
            </a:xfrm>
          </p:grpSpPr>
          <p:cxnSp>
            <p:nvCxnSpPr>
              <p:cNvPr id="89" name="Line 110">
                <a:extLst>
                  <a:ext uri="{FF2B5EF4-FFF2-40B4-BE49-F238E27FC236}">
                    <a16:creationId xmlns:a16="http://schemas.microsoft.com/office/drawing/2014/main" id="{C453E52C-905F-A49E-4C01-8FC5FEB662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45786" y="1370751"/>
                <a:ext cx="0" cy="41462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90" name="Line 117">
                <a:extLst>
                  <a:ext uri="{FF2B5EF4-FFF2-40B4-BE49-F238E27FC236}">
                    <a16:creationId xmlns:a16="http://schemas.microsoft.com/office/drawing/2014/main" id="{857CD998-32ED-9E15-22A7-F129F666E3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929621" y="1515577"/>
                <a:ext cx="26476" cy="4001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91" name="Line 110">
                <a:extLst>
                  <a:ext uri="{FF2B5EF4-FFF2-40B4-BE49-F238E27FC236}">
                    <a16:creationId xmlns:a16="http://schemas.microsoft.com/office/drawing/2014/main" id="{DD951144-14B5-CBC8-E058-5B0FAE8083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41498" y="1575684"/>
                <a:ext cx="624" cy="39417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9" name="Text Box 130">
              <a:extLst>
                <a:ext uri="{FF2B5EF4-FFF2-40B4-BE49-F238E27FC236}">
                  <a16:creationId xmlns:a16="http://schemas.microsoft.com/office/drawing/2014/main" id="{E9ACE5C5-EDD6-9CA0-2A7A-4D54C58E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901" y="1361515"/>
              <a:ext cx="2419900" cy="133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0" name="Gruppo 2042">
              <a:extLst>
                <a:ext uri="{FF2B5EF4-FFF2-40B4-BE49-F238E27FC236}">
                  <a16:creationId xmlns:a16="http://schemas.microsoft.com/office/drawing/2014/main" id="{4CCEE437-8CBF-EF67-4D78-F88F1715D888}"/>
                </a:ext>
              </a:extLst>
            </p:cNvPr>
            <p:cNvGrpSpPr/>
            <p:nvPr/>
          </p:nvGrpSpPr>
          <p:grpSpPr>
            <a:xfrm>
              <a:off x="579551" y="1494641"/>
              <a:ext cx="4280834" cy="246611"/>
              <a:chOff x="618893" y="1723755"/>
              <a:chExt cx="3400642" cy="310195"/>
            </a:xfrm>
          </p:grpSpPr>
          <p:cxnSp>
            <p:nvCxnSpPr>
              <p:cNvPr id="87" name="Line 113">
                <a:extLst>
                  <a:ext uri="{FF2B5EF4-FFF2-40B4-BE49-F238E27FC236}">
                    <a16:creationId xmlns:a16="http://schemas.microsoft.com/office/drawing/2014/main" id="{E8459760-4518-D076-208E-33C5C8A10E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8893" y="2033950"/>
                <a:ext cx="3395162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88" name="Line 148">
                <a:extLst>
                  <a:ext uri="{FF2B5EF4-FFF2-40B4-BE49-F238E27FC236}">
                    <a16:creationId xmlns:a16="http://schemas.microsoft.com/office/drawing/2014/main" id="{AB03336F-8AA8-0A6C-C99F-088CF43D7B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20224" y="1723755"/>
                <a:ext cx="3399311" cy="1105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1" name="Parentesi graffa aperta 2080">
              <a:extLst>
                <a:ext uri="{FF2B5EF4-FFF2-40B4-BE49-F238E27FC236}">
                  <a16:creationId xmlns:a16="http://schemas.microsoft.com/office/drawing/2014/main" id="{9B28561B-A63A-6752-CBCF-0CCF8B9BC8D3}"/>
                </a:ext>
              </a:extLst>
            </p:cNvPr>
            <p:cNvSpPr/>
            <p:nvPr/>
          </p:nvSpPr>
          <p:spPr>
            <a:xfrm>
              <a:off x="211857" y="1317305"/>
              <a:ext cx="109267" cy="586409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Parentesi graffa aperta 2089">
              <a:extLst>
                <a:ext uri="{FF2B5EF4-FFF2-40B4-BE49-F238E27FC236}">
                  <a16:creationId xmlns:a16="http://schemas.microsoft.com/office/drawing/2014/main" id="{94993F75-4152-180D-F501-9DCF95F49FB8}"/>
                </a:ext>
              </a:extLst>
            </p:cNvPr>
            <p:cNvSpPr/>
            <p:nvPr/>
          </p:nvSpPr>
          <p:spPr>
            <a:xfrm>
              <a:off x="201889" y="1959986"/>
              <a:ext cx="116355" cy="928556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3" name="Elemento grafico 3" descr="Utente">
              <a:extLst>
                <a:ext uri="{FF2B5EF4-FFF2-40B4-BE49-F238E27FC236}">
                  <a16:creationId xmlns:a16="http://schemas.microsoft.com/office/drawing/2014/main" id="{21CAF181-7BDB-6D9E-7E7F-D0EF1D23BCA2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7912" y="50201"/>
              <a:ext cx="348439" cy="348439"/>
            </a:xfrm>
            <a:prstGeom prst="rect">
              <a:avLst/>
            </a:prstGeom>
          </p:spPr>
        </p:pic>
        <p:sp>
          <p:nvSpPr>
            <p:cNvPr id="14" name="Ovale 2191">
              <a:extLst>
                <a:ext uri="{FF2B5EF4-FFF2-40B4-BE49-F238E27FC236}">
                  <a16:creationId xmlns:a16="http://schemas.microsoft.com/office/drawing/2014/main" id="{2453FD11-48EF-7567-C407-905D4AFC013B}"/>
                </a:ext>
              </a:extLst>
            </p:cNvPr>
            <p:cNvSpPr/>
            <p:nvPr/>
          </p:nvSpPr>
          <p:spPr>
            <a:xfrm>
              <a:off x="1" y="1515790"/>
              <a:ext cx="176041" cy="182112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Ovale 2192">
              <a:extLst>
                <a:ext uri="{FF2B5EF4-FFF2-40B4-BE49-F238E27FC236}">
                  <a16:creationId xmlns:a16="http://schemas.microsoft.com/office/drawing/2014/main" id="{CD3B3E79-5A36-AEAF-0227-FA480D0F0749}"/>
                </a:ext>
              </a:extLst>
            </p:cNvPr>
            <p:cNvSpPr/>
            <p:nvPr/>
          </p:nvSpPr>
          <p:spPr>
            <a:xfrm>
              <a:off x="3887" y="2334281"/>
              <a:ext cx="176041" cy="182111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09">
              <a:extLst>
                <a:ext uri="{FF2B5EF4-FFF2-40B4-BE49-F238E27FC236}">
                  <a16:creationId xmlns:a16="http://schemas.microsoft.com/office/drawing/2014/main" id="{1BCFE0D2-DCF1-0676-1296-C5E53FAFA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28" y="770261"/>
              <a:ext cx="494297" cy="29829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XDS/MHD Document</a:t>
              </a:r>
              <a:b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Source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Immagine 2218">
              <a:extLst>
                <a:ext uri="{FF2B5EF4-FFF2-40B4-BE49-F238E27FC236}">
                  <a16:creationId xmlns:a16="http://schemas.microsoft.com/office/drawing/2014/main" id="{6ADC50F1-5430-8F5B-6952-65C5FB62FFB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05503" y="2268189"/>
              <a:ext cx="147857" cy="175581"/>
            </a:xfrm>
            <a:prstGeom prst="rect">
              <a:avLst/>
            </a:prstGeom>
          </p:spPr>
        </p:pic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4616D421-537E-6AAC-E88F-22D9755D4E87}"/>
                </a:ext>
              </a:extLst>
            </p:cNvPr>
            <p:cNvSpPr txBox="1"/>
            <p:nvPr/>
          </p:nvSpPr>
          <p:spPr>
            <a:xfrm>
              <a:off x="1238042" y="2157916"/>
              <a:ext cx="461207" cy="3223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Select a DE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and parse its provenance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9" name="Gruppo 2439">
              <a:extLst>
                <a:ext uri="{FF2B5EF4-FFF2-40B4-BE49-F238E27FC236}">
                  <a16:creationId xmlns:a16="http://schemas.microsoft.com/office/drawing/2014/main" id="{B4B145BA-5D14-DCB3-6BD3-455117BE8533}"/>
                </a:ext>
              </a:extLst>
            </p:cNvPr>
            <p:cNvGrpSpPr/>
            <p:nvPr/>
          </p:nvGrpSpPr>
          <p:grpSpPr>
            <a:xfrm>
              <a:off x="1385888" y="70533"/>
              <a:ext cx="1037272" cy="1308357"/>
              <a:chOff x="1659915" y="173991"/>
              <a:chExt cx="1037272" cy="1308357"/>
            </a:xfrm>
          </p:grpSpPr>
          <p:grpSp>
            <p:nvGrpSpPr>
              <p:cNvPr id="72" name="Gruppo 2221">
                <a:extLst>
                  <a:ext uri="{FF2B5EF4-FFF2-40B4-BE49-F238E27FC236}">
                    <a16:creationId xmlns:a16="http://schemas.microsoft.com/office/drawing/2014/main" id="{F55AF442-735F-DB00-816B-0BC4F9A61E7F}"/>
                  </a:ext>
                </a:extLst>
              </p:cNvPr>
              <p:cNvGrpSpPr/>
              <p:nvPr/>
            </p:nvGrpSpPr>
            <p:grpSpPr>
              <a:xfrm>
                <a:off x="1659915" y="842962"/>
                <a:ext cx="1037272" cy="639386"/>
                <a:chOff x="1601935" y="1326459"/>
                <a:chExt cx="1037272" cy="639386"/>
              </a:xfrm>
            </p:grpSpPr>
            <p:grpSp>
              <p:nvGrpSpPr>
                <p:cNvPr id="82" name="Gruppo 2222">
                  <a:extLst>
                    <a:ext uri="{FF2B5EF4-FFF2-40B4-BE49-F238E27FC236}">
                      <a16:creationId xmlns:a16="http://schemas.microsoft.com/office/drawing/2014/main" id="{50A7C395-88BE-86A3-C203-5A9187A27451}"/>
                    </a:ext>
                  </a:extLst>
                </p:cNvPr>
                <p:cNvGrpSpPr/>
                <p:nvPr/>
              </p:nvGrpSpPr>
              <p:grpSpPr>
                <a:xfrm>
                  <a:off x="1601935" y="1326459"/>
                  <a:ext cx="1037272" cy="639386"/>
                  <a:chOff x="18928" y="159191"/>
                  <a:chExt cx="1037272" cy="639469"/>
                </a:xfrm>
              </p:grpSpPr>
              <p:sp>
                <p:nvSpPr>
                  <p:cNvPr id="84" name="Text Box 111">
                    <a:extLst>
                      <a:ext uri="{FF2B5EF4-FFF2-40B4-BE49-F238E27FC236}">
                        <a16:creationId xmlns:a16="http://schemas.microsoft.com/office/drawing/2014/main" id="{BAE1282B-B1FF-D8A0-0F87-B923CFA050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584" y="495130"/>
                    <a:ext cx="683260" cy="3035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DE </a:t>
                    </a:r>
                    <a:r>
                      <a:rPr lang="en-US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Provenance</a:t>
                    </a: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Consumer 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Text Box 109">
                    <a:extLst>
                      <a:ext uri="{FF2B5EF4-FFF2-40B4-BE49-F238E27FC236}">
                        <a16:creationId xmlns:a16="http://schemas.microsoft.com/office/drawing/2014/main" id="{E7F88F3C-2C83-F932-4E8A-67F8C1733E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2330" y="173480"/>
                    <a:ext cx="483870" cy="3106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marL="0" marR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XDS/MHD </a:t>
                    </a:r>
                    <a:b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</a:t>
                    </a:r>
                    <a:b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Text Box 109">
                    <a:extLst>
                      <a:ext uri="{FF2B5EF4-FFF2-40B4-BE49-F238E27FC236}">
                        <a16:creationId xmlns:a16="http://schemas.microsoft.com/office/drawing/2014/main" id="{9D21245D-3D52-5520-FE14-DBE831AAE1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28" y="159191"/>
                    <a:ext cx="493108" cy="3211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marL="0" marR="0" algn="r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QEDm Clinical Data</a:t>
                    </a:r>
                    <a:br>
                      <a:rPr lang="en-US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en-US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83" name="Connettore diritto 2226">
                  <a:extLst>
                    <a:ext uri="{FF2B5EF4-FFF2-40B4-BE49-F238E27FC236}">
                      <a16:creationId xmlns:a16="http://schemas.microsoft.com/office/drawing/2014/main" id="{E0F4428E-1D41-9F2C-9381-1E3F6F109675}"/>
                    </a:ext>
                  </a:extLst>
                </p:cNvPr>
                <p:cNvCxnSpPr/>
                <p:nvPr/>
              </p:nvCxnSpPr>
              <p:spPr>
                <a:xfrm>
                  <a:off x="2118360" y="1380785"/>
                  <a:ext cx="0" cy="26225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73" name="Gruppo 2227">
                <a:extLst>
                  <a:ext uri="{FF2B5EF4-FFF2-40B4-BE49-F238E27FC236}">
                    <a16:creationId xmlns:a16="http://schemas.microsoft.com/office/drawing/2014/main" id="{05DF5AD5-27F0-9522-93B7-DB1563A290FD}"/>
                  </a:ext>
                </a:extLst>
              </p:cNvPr>
              <p:cNvGrpSpPr/>
              <p:nvPr/>
            </p:nvGrpSpPr>
            <p:grpSpPr>
              <a:xfrm>
                <a:off x="1743075" y="173991"/>
                <a:ext cx="822960" cy="686232"/>
                <a:chOff x="698151" y="1339523"/>
                <a:chExt cx="822960" cy="686232"/>
              </a:xfrm>
            </p:grpSpPr>
            <p:grpSp>
              <p:nvGrpSpPr>
                <p:cNvPr id="74" name="Gruppo 2228">
                  <a:extLst>
                    <a:ext uri="{FF2B5EF4-FFF2-40B4-BE49-F238E27FC236}">
                      <a16:creationId xmlns:a16="http://schemas.microsoft.com/office/drawing/2014/main" id="{8156FF6E-33C8-0B5F-5DF4-56010A3A8440}"/>
                    </a:ext>
                  </a:extLst>
                </p:cNvPr>
                <p:cNvGrpSpPr/>
                <p:nvPr/>
              </p:nvGrpSpPr>
              <p:grpSpPr>
                <a:xfrm>
                  <a:off x="698151" y="1339523"/>
                  <a:ext cx="822960" cy="686232"/>
                  <a:chOff x="186090" y="-88599"/>
                  <a:chExt cx="861247" cy="718299"/>
                </a:xfrm>
              </p:grpSpPr>
              <p:grpSp>
                <p:nvGrpSpPr>
                  <p:cNvPr id="78" name="Gruppo 2229">
                    <a:extLst>
                      <a:ext uri="{FF2B5EF4-FFF2-40B4-BE49-F238E27FC236}">
                        <a16:creationId xmlns:a16="http://schemas.microsoft.com/office/drawing/2014/main" id="{6FDDBAA2-4646-8708-D67D-BACF8B84E85F}"/>
                      </a:ext>
                    </a:extLst>
                  </p:cNvPr>
                  <p:cNvGrpSpPr/>
                  <p:nvPr/>
                </p:nvGrpSpPr>
                <p:grpSpPr>
                  <a:xfrm>
                    <a:off x="186090" y="-88599"/>
                    <a:ext cx="861247" cy="718299"/>
                    <a:chOff x="186090" y="-88599"/>
                    <a:chExt cx="861247" cy="718299"/>
                  </a:xfrm>
                </p:grpSpPr>
                <p:pic>
                  <p:nvPicPr>
                    <p:cNvPr id="80" name="Elemento grafico 3" descr="Computer">
                      <a:extLst>
                        <a:ext uri="{FF2B5EF4-FFF2-40B4-BE49-F238E27FC236}">
                          <a16:creationId xmlns:a16="http://schemas.microsoft.com/office/drawing/2014/main" id="{7417990A-0C66-972C-5252-545D314F05FB}"/>
                        </a:ext>
                      </a:extLst>
                    </p:cNvPr>
                    <p:cNvPicPr/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282" y="-88599"/>
                      <a:ext cx="447675" cy="46571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1" name="Text Box 111">
                      <a:extLst>
                        <a:ext uri="{FF2B5EF4-FFF2-40B4-BE49-F238E27FC236}">
                          <a16:creationId xmlns:a16="http://schemas.microsoft.com/office/drawing/2014/main" id="{71F17221-6711-DA02-8AEF-7AFA0AB02AA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090" y="397626"/>
                      <a:ext cx="861247" cy="2320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650" b="1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Consumer of</a:t>
                      </a:r>
                      <a:br>
                        <a:rPr lang="it-IT" sz="650" b="1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it-IT" sz="650" b="1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 &amp; </a:t>
                      </a:r>
                      <a:r>
                        <a:rPr lang="en-US" sz="650" b="1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Documents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9" name="Rettangolo 2232">
                    <a:extLst>
                      <a:ext uri="{FF2B5EF4-FFF2-40B4-BE49-F238E27FC236}">
                        <a16:creationId xmlns:a16="http://schemas.microsoft.com/office/drawing/2014/main" id="{0FE0A43F-AEAE-B7C7-3C40-C3C7BA3991B5}"/>
                      </a:ext>
                    </a:extLst>
                  </p:cNvPr>
                  <p:cNvSpPr/>
                  <p:nvPr/>
                </p:nvSpPr>
                <p:spPr>
                  <a:xfrm>
                    <a:off x="476451" y="39847"/>
                    <a:ext cx="224743" cy="15293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" name="Gruppo 2233">
                  <a:extLst>
                    <a:ext uri="{FF2B5EF4-FFF2-40B4-BE49-F238E27FC236}">
                      <a16:creationId xmlns:a16="http://schemas.microsoft.com/office/drawing/2014/main" id="{E2200271-DC10-34B6-F742-A1A63655136A}"/>
                    </a:ext>
                  </a:extLst>
                </p:cNvPr>
                <p:cNvGrpSpPr/>
                <p:nvPr/>
              </p:nvGrpSpPr>
              <p:grpSpPr>
                <a:xfrm>
                  <a:off x="811805" y="1578566"/>
                  <a:ext cx="280815" cy="204625"/>
                  <a:chOff x="790103" y="1731861"/>
                  <a:chExt cx="192949" cy="204625"/>
                </a:xfrm>
              </p:grpSpPr>
              <p:pic>
                <p:nvPicPr>
                  <p:cNvPr id="76" name="Elemento grafico 2" descr="Smartphone">
                    <a:extLst>
                      <a:ext uri="{FF2B5EF4-FFF2-40B4-BE49-F238E27FC236}">
                        <a16:creationId xmlns:a16="http://schemas.microsoft.com/office/drawing/2014/main" id="{0C4EFA6B-B751-D593-7FAF-8CD6B931CCA1}"/>
                      </a:ext>
                    </a:extLst>
                  </p:cNvPr>
                  <p:cNvPicPr/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1015542">
                    <a:off x="790103" y="1731861"/>
                    <a:ext cx="192949" cy="204625"/>
                  </a:xfrm>
                  <a:prstGeom prst="rect">
                    <a:avLst/>
                  </a:prstGeom>
                </p:spPr>
              </p:pic>
              <p:sp>
                <p:nvSpPr>
                  <p:cNvPr id="77" name="Rettangolo 2235">
                    <a:extLst>
                      <a:ext uri="{FF2B5EF4-FFF2-40B4-BE49-F238E27FC236}">
                        <a16:creationId xmlns:a16="http://schemas.microsoft.com/office/drawing/2014/main" id="{C193FE08-42D1-A96B-502C-A4406E58BF19}"/>
                      </a:ext>
                    </a:extLst>
                  </p:cNvPr>
                  <p:cNvSpPr/>
                  <p:nvPr/>
                </p:nvSpPr>
                <p:spPr>
                  <a:xfrm rot="975524">
                    <a:off x="848011" y="1760989"/>
                    <a:ext cx="75845" cy="142916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0" name="Gruppo 1442">
              <a:extLst>
                <a:ext uri="{FF2B5EF4-FFF2-40B4-BE49-F238E27FC236}">
                  <a16:creationId xmlns:a16="http://schemas.microsoft.com/office/drawing/2014/main" id="{80D98BF8-5762-F84A-CA3E-3607EE502D26}"/>
                </a:ext>
              </a:extLst>
            </p:cNvPr>
            <p:cNvGrpSpPr/>
            <p:nvPr/>
          </p:nvGrpSpPr>
          <p:grpSpPr>
            <a:xfrm>
              <a:off x="444037" y="1458827"/>
              <a:ext cx="4533534" cy="329890"/>
              <a:chOff x="476421" y="1687939"/>
              <a:chExt cx="4533534" cy="377577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B28A99-3EFD-7070-58E5-15699559F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1052" y="1690061"/>
                <a:ext cx="118903" cy="36915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4689D9C-7363-943C-A12C-E79258B51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21" y="1687939"/>
                <a:ext cx="133179" cy="377577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uppo 2430">
              <a:extLst>
                <a:ext uri="{FF2B5EF4-FFF2-40B4-BE49-F238E27FC236}">
                  <a16:creationId xmlns:a16="http://schemas.microsoft.com/office/drawing/2014/main" id="{7A480A3B-221C-61FB-A965-D6EF4DAADBA7}"/>
                </a:ext>
              </a:extLst>
            </p:cNvPr>
            <p:cNvGrpSpPr/>
            <p:nvPr/>
          </p:nvGrpSpPr>
          <p:grpSpPr>
            <a:xfrm>
              <a:off x="147616" y="67017"/>
              <a:ext cx="619759" cy="682886"/>
              <a:chOff x="0" y="0"/>
              <a:chExt cx="620128" cy="682964"/>
            </a:xfrm>
          </p:grpSpPr>
          <p:grpSp>
            <p:nvGrpSpPr>
              <p:cNvPr id="62" name="Gruppo 2431">
                <a:extLst>
                  <a:ext uri="{FF2B5EF4-FFF2-40B4-BE49-F238E27FC236}">
                    <a16:creationId xmlns:a16="http://schemas.microsoft.com/office/drawing/2014/main" id="{1F54BC39-D1CA-295F-B5E7-907C70CE923E}"/>
                  </a:ext>
                </a:extLst>
              </p:cNvPr>
              <p:cNvGrpSpPr/>
              <p:nvPr/>
            </p:nvGrpSpPr>
            <p:grpSpPr>
              <a:xfrm>
                <a:off x="53319" y="0"/>
                <a:ext cx="566809" cy="682964"/>
                <a:chOff x="53319" y="0"/>
                <a:chExt cx="593180" cy="714882"/>
              </a:xfrm>
            </p:grpSpPr>
            <p:grpSp>
              <p:nvGrpSpPr>
                <p:cNvPr id="66" name="Gruppo 2435">
                  <a:extLst>
                    <a:ext uri="{FF2B5EF4-FFF2-40B4-BE49-F238E27FC236}">
                      <a16:creationId xmlns:a16="http://schemas.microsoft.com/office/drawing/2014/main" id="{CD1EAF14-1C61-AE35-BDD8-835FA5F987BD}"/>
                    </a:ext>
                  </a:extLst>
                </p:cNvPr>
                <p:cNvGrpSpPr/>
                <p:nvPr/>
              </p:nvGrpSpPr>
              <p:grpSpPr>
                <a:xfrm>
                  <a:off x="53319" y="0"/>
                  <a:ext cx="593180" cy="714882"/>
                  <a:chOff x="53319" y="0"/>
                  <a:chExt cx="593180" cy="714882"/>
                </a:xfrm>
              </p:grpSpPr>
              <p:pic>
                <p:nvPicPr>
                  <p:cNvPr id="68" name="Elemento grafico 3" descr="Computer">
                    <a:extLst>
                      <a:ext uri="{FF2B5EF4-FFF2-40B4-BE49-F238E27FC236}">
                        <a16:creationId xmlns:a16="http://schemas.microsoft.com/office/drawing/2014/main" id="{3DE1A74F-ABED-F942-1878-F5E0DDB88232}"/>
                      </a:ext>
                    </a:extLst>
                  </p:cNvPr>
                  <p:cNvPicPr/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770" y="0"/>
                    <a:ext cx="447675" cy="465711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 Box 111">
                    <a:extLst>
                      <a:ext uri="{FF2B5EF4-FFF2-40B4-BE49-F238E27FC236}">
                        <a16:creationId xmlns:a16="http://schemas.microsoft.com/office/drawing/2014/main" id="{BBBA5493-A023-76E4-702B-CBB12EE8FC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19" y="472147"/>
                    <a:ext cx="593180" cy="2427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0" rIns="0" bIns="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it-IT" sz="650" b="1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Source of </a:t>
                    </a:r>
                    <a:r>
                      <a:rPr lang="en-US" sz="650" b="1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Documents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7" name="Rettangolo 2436">
                  <a:extLst>
                    <a:ext uri="{FF2B5EF4-FFF2-40B4-BE49-F238E27FC236}">
                      <a16:creationId xmlns:a16="http://schemas.microsoft.com/office/drawing/2014/main" id="{1790FBAB-C522-A69B-7C14-1ABEEF402181}"/>
                    </a:ext>
                  </a:extLst>
                </p:cNvPr>
                <p:cNvSpPr/>
                <p:nvPr/>
              </p:nvSpPr>
              <p:spPr>
                <a:xfrm>
                  <a:off x="168939" y="128446"/>
                  <a:ext cx="224743" cy="15293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3" name="Gruppo 2432">
                <a:extLst>
                  <a:ext uri="{FF2B5EF4-FFF2-40B4-BE49-F238E27FC236}">
                    <a16:creationId xmlns:a16="http://schemas.microsoft.com/office/drawing/2014/main" id="{EA56C2FE-A9AF-9BE7-BC18-3FED79573493}"/>
                  </a:ext>
                </a:extLst>
              </p:cNvPr>
              <p:cNvGrpSpPr/>
              <p:nvPr/>
            </p:nvGrpSpPr>
            <p:grpSpPr>
              <a:xfrm>
                <a:off x="0" y="239043"/>
                <a:ext cx="280815" cy="204625"/>
                <a:chOff x="0" y="239043"/>
                <a:chExt cx="192949" cy="204625"/>
              </a:xfrm>
            </p:grpSpPr>
            <p:pic>
              <p:nvPicPr>
                <p:cNvPr id="64" name="Elemento grafico 2" descr="Smartphone">
                  <a:extLst>
                    <a:ext uri="{FF2B5EF4-FFF2-40B4-BE49-F238E27FC236}">
                      <a16:creationId xmlns:a16="http://schemas.microsoft.com/office/drawing/2014/main" id="{414E1B72-D10E-DB9D-23A0-67F8D6100431}"/>
                    </a:ext>
                  </a:extLst>
                </p:cNvPr>
                <p:cNvPicPr/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15542">
                  <a:off x="0" y="239043"/>
                  <a:ext cx="192949" cy="204625"/>
                </a:xfrm>
                <a:prstGeom prst="rect">
                  <a:avLst/>
                </a:prstGeom>
              </p:spPr>
            </p:pic>
            <p:sp>
              <p:nvSpPr>
                <p:cNvPr id="65" name="Rettangolo 2434">
                  <a:extLst>
                    <a:ext uri="{FF2B5EF4-FFF2-40B4-BE49-F238E27FC236}">
                      <a16:creationId xmlns:a16="http://schemas.microsoft.com/office/drawing/2014/main" id="{50C653FD-F809-3DD2-77F6-4B19F42AA2D0}"/>
                    </a:ext>
                  </a:extLst>
                </p:cNvPr>
                <p:cNvSpPr/>
                <p:nvPr/>
              </p:nvSpPr>
              <p:spPr>
                <a:xfrm rot="975524">
                  <a:off x="57908" y="268171"/>
                  <a:ext cx="75845" cy="142916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Rettangolo con angoli arrotondati 2457">
              <a:extLst>
                <a:ext uri="{FF2B5EF4-FFF2-40B4-BE49-F238E27FC236}">
                  <a16:creationId xmlns:a16="http://schemas.microsoft.com/office/drawing/2014/main" id="{0D76AFAC-20C4-F739-9290-6A023C55D5E3}"/>
                </a:ext>
              </a:extLst>
            </p:cNvPr>
            <p:cNvSpPr/>
            <p:nvPr/>
          </p:nvSpPr>
          <p:spPr>
            <a:xfrm>
              <a:off x="3963097" y="63006"/>
              <a:ext cx="1903182" cy="687863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3" name="Elemento grafico 11" descr="Database">
              <a:extLst>
                <a:ext uri="{FF2B5EF4-FFF2-40B4-BE49-F238E27FC236}">
                  <a16:creationId xmlns:a16="http://schemas.microsoft.com/office/drawing/2014/main" id="{BA76AE33-7B73-F44D-79DA-85DB2BC40502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0174" y="154858"/>
              <a:ext cx="262241" cy="398824"/>
            </a:xfrm>
            <a:prstGeom prst="rect">
              <a:avLst/>
            </a:prstGeom>
          </p:spPr>
        </p:pic>
        <p:grpSp>
          <p:nvGrpSpPr>
            <p:cNvPr id="24" name="Gruppo 2213">
              <a:extLst>
                <a:ext uri="{FF2B5EF4-FFF2-40B4-BE49-F238E27FC236}">
                  <a16:creationId xmlns:a16="http://schemas.microsoft.com/office/drawing/2014/main" id="{0119D97D-FE97-584C-4BC5-836E6F259B1F}"/>
                </a:ext>
              </a:extLst>
            </p:cNvPr>
            <p:cNvGrpSpPr/>
            <p:nvPr/>
          </p:nvGrpSpPr>
          <p:grpSpPr>
            <a:xfrm>
              <a:off x="4091755" y="190438"/>
              <a:ext cx="520230" cy="364222"/>
              <a:chOff x="3985895" y="50165"/>
              <a:chExt cx="544430" cy="381601"/>
            </a:xfrm>
          </p:grpSpPr>
          <p:pic>
            <p:nvPicPr>
              <p:cNvPr id="59" name="Elemento grafico 74" descr="Ingranaggi">
                <a:extLst>
                  <a:ext uri="{FF2B5EF4-FFF2-40B4-BE49-F238E27FC236}">
                    <a16:creationId xmlns:a16="http://schemas.microsoft.com/office/drawing/2014/main" id="{23FBD632-1621-CB67-0FE1-4A5F9C9C5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109694" y="65081"/>
                <a:ext cx="338111" cy="337591"/>
              </a:xfrm>
              <a:prstGeom prst="rect">
                <a:avLst/>
              </a:prstGeom>
            </p:spPr>
          </p:pic>
          <p:pic>
            <p:nvPicPr>
              <p:cNvPr id="60" name="Elemento grafico 75" descr="Freccia linea: diritta">
                <a:extLst>
                  <a:ext uri="{FF2B5EF4-FFF2-40B4-BE49-F238E27FC236}">
                    <a16:creationId xmlns:a16="http://schemas.microsoft.com/office/drawing/2014/main" id="{654D6883-D3FC-10B0-1B26-75D483D40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4324521" y="174966"/>
                <a:ext cx="205804" cy="256800"/>
              </a:xfrm>
              <a:prstGeom prst="rect">
                <a:avLst/>
              </a:prstGeom>
            </p:spPr>
          </p:pic>
          <p:pic>
            <p:nvPicPr>
              <p:cNvPr id="61" name="Elemento grafico 14" descr="Freccia linea: diritta">
                <a:extLst>
                  <a:ext uri="{FF2B5EF4-FFF2-40B4-BE49-F238E27FC236}">
                    <a16:creationId xmlns:a16="http://schemas.microsoft.com/office/drawing/2014/main" id="{658DC532-4E65-4D78-54D0-75BF412F2CE2}"/>
                  </a:ext>
                </a:extLst>
              </p:cNvPr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3985895" y="50165"/>
                <a:ext cx="252135" cy="249434"/>
              </a:xfrm>
              <a:prstGeom prst="rect">
                <a:avLst/>
              </a:prstGeom>
            </p:spPr>
          </p:pic>
        </p:grpSp>
        <p:pic>
          <p:nvPicPr>
            <p:cNvPr id="25" name="Elemento grafico 11" descr="Database">
              <a:extLst>
                <a:ext uri="{FF2B5EF4-FFF2-40B4-BE49-F238E27FC236}">
                  <a16:creationId xmlns:a16="http://schemas.microsoft.com/office/drawing/2014/main" id="{A3D07ED1-F6AF-E8F3-D10A-1B2BE89434A4}"/>
                </a:ext>
              </a:extLst>
            </p:cNvPr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7555" r="7555"/>
            <a:stretch/>
          </p:blipFill>
          <p:spPr>
            <a:xfrm>
              <a:off x="5273189" y="199239"/>
              <a:ext cx="567690" cy="356870"/>
            </a:xfrm>
            <a:prstGeom prst="rect">
              <a:avLst/>
            </a:prstGeom>
          </p:spPr>
        </p:pic>
        <p:sp>
          <p:nvSpPr>
            <p:cNvPr id="26" name="Text Box 130">
              <a:extLst>
                <a:ext uri="{FF2B5EF4-FFF2-40B4-BE49-F238E27FC236}">
                  <a16:creationId xmlns:a16="http://schemas.microsoft.com/office/drawing/2014/main" id="{E7CB3E8B-0C85-A7F0-2117-0B71573EE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709" y="2134150"/>
              <a:ext cx="2039620" cy="13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for Data Elements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7" name="Gruppo 750">
              <a:extLst>
                <a:ext uri="{FF2B5EF4-FFF2-40B4-BE49-F238E27FC236}">
                  <a16:creationId xmlns:a16="http://schemas.microsoft.com/office/drawing/2014/main" id="{0C67CDA0-21BA-A854-A6F2-860EC2D2F061}"/>
                </a:ext>
              </a:extLst>
            </p:cNvPr>
            <p:cNvGrpSpPr/>
            <p:nvPr/>
          </p:nvGrpSpPr>
          <p:grpSpPr>
            <a:xfrm>
              <a:off x="1965983" y="2048683"/>
              <a:ext cx="2880995" cy="218791"/>
              <a:chOff x="1030605" y="119165"/>
              <a:chExt cx="3579017" cy="165218"/>
            </a:xfrm>
          </p:grpSpPr>
          <p:cxnSp>
            <p:nvCxnSpPr>
              <p:cNvPr id="57" name="Line 134">
                <a:extLst>
                  <a:ext uri="{FF2B5EF4-FFF2-40B4-BE49-F238E27FC236}">
                    <a16:creationId xmlns:a16="http://schemas.microsoft.com/office/drawing/2014/main" id="{4888E3A7-634C-A578-6A3F-A900957D94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0605" y="119165"/>
                <a:ext cx="35724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58" name="Line 113">
                <a:extLst>
                  <a:ext uri="{FF2B5EF4-FFF2-40B4-BE49-F238E27FC236}">
                    <a16:creationId xmlns:a16="http://schemas.microsoft.com/office/drawing/2014/main" id="{85E05F6E-6B87-C124-FA2E-30553AC348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0605" y="278116"/>
                <a:ext cx="3579017" cy="62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28" name="Text Box 130">
              <a:extLst>
                <a:ext uri="{FF2B5EF4-FFF2-40B4-BE49-F238E27FC236}">
                  <a16:creationId xmlns:a16="http://schemas.microsoft.com/office/drawing/2014/main" id="{13A64516-3757-7C96-5B61-F4C945A3A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478" y="2736141"/>
              <a:ext cx="210566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fr-FR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Documents</a:t>
              </a:r>
              <a:r>
                <a:rPr lang="fr-FR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Response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" name="Gruppo 753">
              <a:extLst>
                <a:ext uri="{FF2B5EF4-FFF2-40B4-BE49-F238E27FC236}">
                  <a16:creationId xmlns:a16="http://schemas.microsoft.com/office/drawing/2014/main" id="{2FE4B1F0-FE84-8668-2C02-9D24676986F2}"/>
                </a:ext>
              </a:extLst>
            </p:cNvPr>
            <p:cNvGrpSpPr/>
            <p:nvPr/>
          </p:nvGrpSpPr>
          <p:grpSpPr>
            <a:xfrm>
              <a:off x="1965983" y="2659328"/>
              <a:ext cx="2879467" cy="208334"/>
              <a:chOff x="1030605" y="499110"/>
              <a:chExt cx="4140632" cy="177800"/>
            </a:xfrm>
          </p:grpSpPr>
          <p:cxnSp>
            <p:nvCxnSpPr>
              <p:cNvPr id="55" name="Line 134">
                <a:extLst>
                  <a:ext uri="{FF2B5EF4-FFF2-40B4-BE49-F238E27FC236}">
                    <a16:creationId xmlns:a16="http://schemas.microsoft.com/office/drawing/2014/main" id="{AC8D84B8-BAC9-508E-0256-B1EA505B23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0605" y="499110"/>
                <a:ext cx="4135552" cy="16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56" name="Line 113">
                <a:extLst>
                  <a:ext uri="{FF2B5EF4-FFF2-40B4-BE49-F238E27FC236}">
                    <a16:creationId xmlns:a16="http://schemas.microsoft.com/office/drawing/2014/main" id="{253B5287-B87D-75E9-083F-6D973A9AEA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0605" y="662354"/>
                <a:ext cx="4140632" cy="145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59D98597-226C-37A0-96A7-EBE12E5025BF}"/>
                </a:ext>
              </a:extLst>
            </p:cNvPr>
            <p:cNvSpPr txBox="1"/>
            <p:nvPr/>
          </p:nvSpPr>
          <p:spPr>
            <a:xfrm>
              <a:off x="5160997" y="2090327"/>
              <a:ext cx="774700" cy="2527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Share DE related 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Add DE’s provenance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1" name="Gruppo 756">
              <a:extLst>
                <a:ext uri="{FF2B5EF4-FFF2-40B4-BE49-F238E27FC236}">
                  <a16:creationId xmlns:a16="http://schemas.microsoft.com/office/drawing/2014/main" id="{6953869A-1F57-9357-9CEE-FDAF85E1825A}"/>
                </a:ext>
              </a:extLst>
            </p:cNvPr>
            <p:cNvGrpSpPr/>
            <p:nvPr/>
          </p:nvGrpSpPr>
          <p:grpSpPr>
            <a:xfrm>
              <a:off x="1840253" y="2614727"/>
              <a:ext cx="3124836" cy="287020"/>
              <a:chOff x="904875" y="454660"/>
              <a:chExt cx="3125011" cy="24561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888396D-9BCC-DE00-9885-1FD8B0DC3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875" y="454660"/>
                <a:ext cx="125341" cy="234317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189BC4F-C67A-1755-40D6-E0C7DB7F4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1641" y="461105"/>
                <a:ext cx="118245" cy="239173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32" name="Immagine 758">
              <a:extLst>
                <a:ext uri="{FF2B5EF4-FFF2-40B4-BE49-F238E27FC236}">
                  <a16:creationId xmlns:a16="http://schemas.microsoft.com/office/drawing/2014/main" id="{B5D6AA92-6199-B96F-3A65-6EF1A6E30B4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05499" y="2458627"/>
              <a:ext cx="149531" cy="216015"/>
            </a:xfrm>
            <a:prstGeom prst="rect">
              <a:avLst/>
            </a:prstGeom>
          </p:spPr>
        </p:pic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214CD651-60B7-1212-4858-0FDFED59C5EF}"/>
                </a:ext>
              </a:extLst>
            </p:cNvPr>
            <p:cNvSpPr txBox="1"/>
            <p:nvPr/>
          </p:nvSpPr>
          <p:spPr>
            <a:xfrm>
              <a:off x="950479" y="2514504"/>
              <a:ext cx="744855" cy="3429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</a:t>
              </a:r>
              <a:r>
                <a:rPr lang="en-US" sz="650" u="sng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original Document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referenced by DE’s provenance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4" name="Connettore 2 439">
              <a:extLst>
                <a:ext uri="{FF2B5EF4-FFF2-40B4-BE49-F238E27FC236}">
                  <a16:creationId xmlns:a16="http://schemas.microsoft.com/office/drawing/2014/main" id="{FBE4E04B-7CEC-8C43-FA3B-2C7A1C35607E}"/>
                </a:ext>
              </a:extLst>
            </p:cNvPr>
            <p:cNvCxnSpPr/>
            <p:nvPr/>
          </p:nvCxnSpPr>
          <p:spPr>
            <a:xfrm rot="10800000" flipH="1" flipV="1">
              <a:off x="4932051" y="2162717"/>
              <a:ext cx="34925" cy="96520"/>
            </a:xfrm>
            <a:prstGeom prst="bentConnector4">
              <a:avLst>
                <a:gd name="adj1" fmla="val 558544"/>
                <a:gd name="adj2" fmla="val 10240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w="sm" len="med"/>
              <a:tailEnd type="stealth" w="sm" len="med"/>
            </a:ln>
            <a:effectLst/>
          </p:spPr>
        </p:cxnSp>
        <p:grpSp>
          <p:nvGrpSpPr>
            <p:cNvPr id="35" name="Gruppo 763">
              <a:extLst>
                <a:ext uri="{FF2B5EF4-FFF2-40B4-BE49-F238E27FC236}">
                  <a16:creationId xmlns:a16="http://schemas.microsoft.com/office/drawing/2014/main" id="{89ED0FE2-3046-A354-7FEA-F419F807A2DA}"/>
                </a:ext>
              </a:extLst>
            </p:cNvPr>
            <p:cNvGrpSpPr/>
            <p:nvPr/>
          </p:nvGrpSpPr>
          <p:grpSpPr>
            <a:xfrm>
              <a:off x="1840256" y="2021951"/>
              <a:ext cx="3130561" cy="458266"/>
              <a:chOff x="904875" y="71515"/>
              <a:chExt cx="3131111" cy="40665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1E59774-F1DB-1F90-91F7-61ABA42C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875" y="73024"/>
                <a:ext cx="125341" cy="405144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8E156B2-C6A3-93D6-DB6B-9753282BF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668" y="71515"/>
                <a:ext cx="119318" cy="234924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Text Box 111">
              <a:extLst>
                <a:ext uri="{FF2B5EF4-FFF2-40B4-BE49-F238E27FC236}">
                  <a16:creationId xmlns:a16="http://schemas.microsoft.com/office/drawing/2014/main" id="{262CA2BA-870C-6DF8-5DE7-797628E5F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623" y="553682"/>
              <a:ext cx="1502198" cy="16323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Central Registry</a:t>
              </a:r>
              <a:b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and Data Storage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" name="Gruppo 585">
              <a:extLst>
                <a:ext uri="{FF2B5EF4-FFF2-40B4-BE49-F238E27FC236}">
                  <a16:creationId xmlns:a16="http://schemas.microsoft.com/office/drawing/2014/main" id="{0CFDD11C-5D04-6EC5-D88C-EF0F2A8792A1}"/>
                </a:ext>
              </a:extLst>
            </p:cNvPr>
            <p:cNvGrpSpPr/>
            <p:nvPr/>
          </p:nvGrpSpPr>
          <p:grpSpPr>
            <a:xfrm>
              <a:off x="3676651" y="749029"/>
              <a:ext cx="2236990" cy="560841"/>
              <a:chOff x="0" y="-23901"/>
              <a:chExt cx="2237068" cy="561940"/>
            </a:xfrm>
          </p:grpSpPr>
          <p:sp>
            <p:nvSpPr>
              <p:cNvPr id="41" name="Text Box 111">
                <a:extLst>
                  <a:ext uri="{FF2B5EF4-FFF2-40B4-BE49-F238E27FC236}">
                    <a16:creationId xmlns:a16="http://schemas.microsoft.com/office/drawing/2014/main" id="{D871D91A-0D66-53C9-5860-E9CAF1DD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94" y="330653"/>
                <a:ext cx="1888495" cy="207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 </a:t>
                </a:r>
                <a:r>
                  <a:rPr lang="en-US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Extractor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Text Box 111">
                <a:extLst>
                  <a:ext uri="{FF2B5EF4-FFF2-40B4-BE49-F238E27FC236}">
                    <a16:creationId xmlns:a16="http://schemas.microsoft.com/office/drawing/2014/main" id="{D945A27A-47E7-D10E-4A46-92CD8A639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923" y="-19129"/>
                <a:ext cx="394854" cy="32832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XDS Document Registry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3" name="Text Box 111">
                <a:extLst>
                  <a:ext uri="{FF2B5EF4-FFF2-40B4-BE49-F238E27FC236}">
                    <a16:creationId xmlns:a16="http://schemas.microsoft.com/office/drawing/2014/main" id="{C68C4817-1837-86FE-A117-8D12D0425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7157" y="-9585"/>
                <a:ext cx="449911" cy="3194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XDS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 Repository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 Box 111">
                <a:extLst>
                  <a:ext uri="{FF2B5EF4-FFF2-40B4-BE49-F238E27FC236}">
                    <a16:creationId xmlns:a16="http://schemas.microsoft.com/office/drawing/2014/main" id="{37B5E5B8-FCC8-47BA-4407-ED6200247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158" y="-14357"/>
                <a:ext cx="401374" cy="324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MHD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Responder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 Box 111">
                <a:extLst>
                  <a:ext uri="{FF2B5EF4-FFF2-40B4-BE49-F238E27FC236}">
                    <a16:creationId xmlns:a16="http://schemas.microsoft.com/office/drawing/2014/main" id="{F3B3F2AE-1DA2-EF08-C9E0-14F6239D8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0" y="0"/>
                <a:ext cx="555130" cy="300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QEDm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Clinical</a:t>
                </a:r>
                <a:r>
                  <a:rPr lang="fr-FR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Data Source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6" name="Connettore diritto 590">
                <a:extLst>
                  <a:ext uri="{FF2B5EF4-FFF2-40B4-BE49-F238E27FC236}">
                    <a16:creationId xmlns:a16="http://schemas.microsoft.com/office/drawing/2014/main" id="{7C5F3FCF-7E0B-BCC6-5680-C1E4737F6B73}"/>
                  </a:ext>
                </a:extLst>
              </p:cNvPr>
              <p:cNvCxnSpPr/>
              <p:nvPr/>
            </p:nvCxnSpPr>
            <p:spPr>
              <a:xfrm>
                <a:off x="975096" y="26271"/>
                <a:ext cx="0" cy="26225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Connettore diritto 591">
                <a:extLst>
                  <a:ext uri="{FF2B5EF4-FFF2-40B4-BE49-F238E27FC236}">
                    <a16:creationId xmlns:a16="http://schemas.microsoft.com/office/drawing/2014/main" id="{69AE5F2B-C409-7FF0-BD4B-F8F8EDA4381C}"/>
                  </a:ext>
                </a:extLst>
              </p:cNvPr>
              <p:cNvCxnSpPr/>
              <p:nvPr/>
            </p:nvCxnSpPr>
            <p:spPr>
              <a:xfrm>
                <a:off x="1394884" y="26271"/>
                <a:ext cx="0" cy="26225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Connettore diritto 592">
                <a:extLst>
                  <a:ext uri="{FF2B5EF4-FFF2-40B4-BE49-F238E27FC236}">
                    <a16:creationId xmlns:a16="http://schemas.microsoft.com/office/drawing/2014/main" id="{4275753B-DC72-97E3-EF21-4AD5696622A5}"/>
                  </a:ext>
                </a:extLst>
              </p:cNvPr>
              <p:cNvCxnSpPr/>
              <p:nvPr/>
            </p:nvCxnSpPr>
            <p:spPr>
              <a:xfrm>
                <a:off x="1786275" y="26830"/>
                <a:ext cx="0" cy="26225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9" name="Text Box 111">
                <a:extLst>
                  <a:ext uri="{FF2B5EF4-FFF2-40B4-BE49-F238E27FC236}">
                    <a16:creationId xmlns:a16="http://schemas.microsoft.com/office/drawing/2014/main" id="{0C7ECCAA-F7FD-FD65-33F0-10DA019BF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528" y="-23901"/>
                <a:ext cx="411406" cy="3315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MHD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</a:t>
                </a:r>
                <a:b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Recipient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ttore diritto 595">
                <a:extLst>
                  <a:ext uri="{FF2B5EF4-FFF2-40B4-BE49-F238E27FC236}">
                    <a16:creationId xmlns:a16="http://schemas.microsoft.com/office/drawing/2014/main" id="{A093058B-57A0-D176-6B60-40E31CDEA5E8}"/>
                  </a:ext>
                </a:extLst>
              </p:cNvPr>
              <p:cNvCxnSpPr/>
              <p:nvPr/>
            </p:nvCxnSpPr>
            <p:spPr>
              <a:xfrm flipH="1">
                <a:off x="586408" y="25244"/>
                <a:ext cx="1450" cy="27503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8" name="Text Box 130">
              <a:extLst>
                <a:ext uri="{FF2B5EF4-FFF2-40B4-BE49-F238E27FC236}">
                  <a16:creationId xmlns:a16="http://schemas.microsoft.com/office/drawing/2014/main" id="{C35B3D57-149C-542A-3D04-5D4310C44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199" y="1608537"/>
              <a:ext cx="2419350" cy="13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130">
              <a:extLst>
                <a:ext uri="{FF2B5EF4-FFF2-40B4-BE49-F238E27FC236}">
                  <a16:creationId xmlns:a16="http://schemas.microsoft.com/office/drawing/2014/main" id="{D28455FF-CAFF-8146-AFFD-C348C6071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703" y="1929107"/>
              <a:ext cx="2039620" cy="119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for Data Elements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Text Box 130">
              <a:extLst>
                <a:ext uri="{FF2B5EF4-FFF2-40B4-BE49-F238E27FC236}">
                  <a16:creationId xmlns:a16="http://schemas.microsoft.com/office/drawing/2014/main" id="{2B99A45E-DF17-AF94-9036-C24854F9C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186" y="2528874"/>
              <a:ext cx="2105660" cy="16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fr-FR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Documents</a:t>
              </a:r>
              <a:r>
                <a:rPr lang="fr-FR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A501DD7-42B2-991E-2C1B-272D3B256DF4}"/>
              </a:ext>
            </a:extLst>
          </p:cNvPr>
          <p:cNvCxnSpPr>
            <a:cxnSpLocks/>
          </p:cNvCxnSpPr>
          <p:nvPr/>
        </p:nvCxnSpPr>
        <p:spPr>
          <a:xfrm>
            <a:off x="3855525" y="2098405"/>
            <a:ext cx="98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64FDA33-9C4B-A975-C248-962EBCB85B04}"/>
              </a:ext>
            </a:extLst>
          </p:cNvPr>
          <p:cNvCxnSpPr/>
          <p:nvPr/>
        </p:nvCxnSpPr>
        <p:spPr>
          <a:xfrm>
            <a:off x="6288462" y="2112687"/>
            <a:ext cx="219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2023-01-06T21:40:25Z</dcterms:created>
  <dcterms:modified xsi:type="dcterms:W3CDTF">2023-01-06T21:44:16Z</dcterms:modified>
</cp:coreProperties>
</file>