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81CC-1140-41B6-6C65-AFE2369B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E0C9C-C6D0-0112-7124-D043916D4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4DECE-6393-1B60-EB8F-07409FBA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9FD1-E899-49D4-8064-B6E78C9B97A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A611C-94CE-F93B-B2FF-25572AB1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13A3-F9DB-FF16-2338-F2AD17B7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8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523D-67B7-CDED-68A2-E4368B7B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BFF87-8B04-B95E-5A81-963EDCCEB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E57B-6F03-DEE8-80A4-FEE0F089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9FD1-E899-49D4-8064-B6E78C9B97A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0AB2E-5235-9F15-6783-9EEB8B9A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C5C45-9743-4786-3A36-FDA733D3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4B11A-E332-2085-3490-63F97A00E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82FF4-D03F-8167-F398-D17837AFD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9D53-1BB6-07E0-2A5F-7C8C65D9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9FD1-E899-49D4-8064-B6E78C9B97A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4B68-AB46-9E52-C949-134D788D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033A-0890-B5FE-126B-59C4A33B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4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72FF-4B8B-90C2-54D4-E606DDB4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F27C3-FD85-05DF-3EF9-7DEC341C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09299-61B3-6289-92F0-A193D4A8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9FD1-E899-49D4-8064-B6E78C9B97A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73F1D-8117-910A-DD79-06D9A5AD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20D2D-36BD-B4AB-27C0-0E53CB57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0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46A0-09B4-B8E6-B3B1-30DE2E8E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A5BA6-4E94-F851-2AFF-D18D2D496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88DBB-6E29-2AD7-238F-B907CBDB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9FD1-E899-49D4-8064-B6E78C9B97A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B1F8F-ACF3-7F49-99EA-CF2739DF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9973-3CDA-391F-E51B-3893C367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4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5573-E5F6-FD67-C408-C7A9ADE6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7268-410B-75B3-D302-E7500147F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59EC6-F3DF-7AA9-8864-A509916A3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967D6-47EC-04D3-30D2-7A02B44C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9FD1-E899-49D4-8064-B6E78C9B97A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F781C-2B1F-2485-486E-909563E3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6900D-2985-CDC6-1E7A-2622C104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4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353B-B688-3EF4-EEF1-F5614870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8DFB0-6B7A-77E6-9F1C-33EEB4B77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88BD0-A967-7FA2-DD23-869163B6E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14198-DF27-A14C-1370-16CE09E82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E672D-9D4B-BD8A-0D16-0A82A304D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3EB07-56CF-43B9-09E2-FC3338D7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9FD1-E899-49D4-8064-B6E78C9B97A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64475-91E1-DE2D-67FD-A0D73327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1E2F3-1FAB-B79F-2648-667A305D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8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CF3B-0DE1-A4F0-810E-3E2A6A2F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0166E-5011-A7B7-1043-51168E9F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9FD1-E899-49D4-8064-B6E78C9B97A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47206-8A65-DB90-F2F1-958973A6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DE7DE-7B30-496A-A04E-E369D85E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90428-3BD4-8497-B0B0-599DB0E2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9FD1-E899-49D4-8064-B6E78C9B97A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71EE1-02C4-E6B8-24B7-5E7C7782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277E7-3C2C-4B95-9A6A-E298006E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3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530C-5A43-6DF2-B225-49F14AB3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EBEC-FB1D-1DC1-2D83-0DBE10B8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1E8D0-3FA3-C721-87AA-84559AB8C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6F86F-6691-7302-8CF2-CB77FCB5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9FD1-E899-49D4-8064-B6E78C9B97A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0C9D5-78C9-9A22-2CFD-062DEA31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3A114-AEC1-B2F9-127D-E7CAEF0F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0C0B-4A1B-93FA-A8B6-2C9F3280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81B14-3703-EB7A-8BB6-155B3D562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23782-588E-F378-1E32-A9445732D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B0B8F-0E73-C0BE-AEDF-5EDDD9F2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9FD1-E899-49D4-8064-B6E78C9B97A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CCDAC-2524-8A57-1594-05676369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3D1C1-0C9E-8E4C-DF06-468E3969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F99DF-F035-8555-01DA-7D006DDC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40266-9CF8-D23B-A6AF-DBB646282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F8370-A12C-4C92-A718-2C9F7A510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9FD1-E899-49D4-8064-B6E78C9B97A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E8BED-8EEF-4AA2-D361-4B03A38C8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A7CCC-70D8-86AA-05A5-666F7A131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7F697-6325-6FA9-088C-C25DC9BF074E}"/>
              </a:ext>
            </a:extLst>
          </p:cNvPr>
          <p:cNvCxnSpPr>
            <a:cxnSpLocks/>
          </p:cNvCxnSpPr>
          <p:nvPr/>
        </p:nvCxnSpPr>
        <p:spPr>
          <a:xfrm>
            <a:off x="3192011" y="1476747"/>
            <a:ext cx="0" cy="14325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3BD3E6E2-351A-339F-01A1-02630910F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45E8A-7265-6134-828B-B2471B871F80}"/>
              </a:ext>
            </a:extLst>
          </p:cNvPr>
          <p:cNvSpPr txBox="1"/>
          <p:nvPr/>
        </p:nvSpPr>
        <p:spPr>
          <a:xfrm>
            <a:off x="2573858" y="821075"/>
            <a:ext cx="12363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Document Consumer/</a:t>
            </a:r>
          </a:p>
          <a:p>
            <a:pPr algn="ctr"/>
            <a:r>
              <a:rPr lang="en-US" sz="900" b="1" u="sng" dirty="0"/>
              <a:t>Data Element Extractor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21A7B-E03C-190F-A2B0-88DFC2AD4433}"/>
              </a:ext>
            </a:extLst>
          </p:cNvPr>
          <p:cNvSpPr txBox="1"/>
          <p:nvPr/>
        </p:nvSpPr>
        <p:spPr>
          <a:xfrm>
            <a:off x="5163538" y="812811"/>
            <a:ext cx="16428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Document Repository/</a:t>
            </a:r>
          </a:p>
          <a:p>
            <a:pPr algn="ctr"/>
            <a:r>
              <a:rPr lang="en-US" sz="900" dirty="0"/>
              <a:t>Initiating Gateway/ </a:t>
            </a:r>
          </a:p>
          <a:p>
            <a:pPr algn="ctr"/>
            <a:r>
              <a:rPr lang="en-US" sz="900" dirty="0"/>
              <a:t>On-Demand Document Source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776105-390A-6AD7-F2CE-71C3C2839709}"/>
              </a:ext>
            </a:extLst>
          </p:cNvPr>
          <p:cNvSpPr/>
          <p:nvPr/>
        </p:nvSpPr>
        <p:spPr>
          <a:xfrm>
            <a:off x="3045204" y="1602297"/>
            <a:ext cx="293614" cy="1157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DE518B-C149-F344-FDBD-01E0431347D6}"/>
              </a:ext>
            </a:extLst>
          </p:cNvPr>
          <p:cNvCxnSpPr>
            <a:cxnSpLocks/>
          </p:cNvCxnSpPr>
          <p:nvPr/>
        </p:nvCxnSpPr>
        <p:spPr>
          <a:xfrm>
            <a:off x="5987440" y="1476747"/>
            <a:ext cx="0" cy="14325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7448C9-3BBE-A9E1-8F3D-79EF02C129FF}"/>
              </a:ext>
            </a:extLst>
          </p:cNvPr>
          <p:cNvSpPr/>
          <p:nvPr/>
        </p:nvSpPr>
        <p:spPr>
          <a:xfrm>
            <a:off x="5838144" y="1595507"/>
            <a:ext cx="293614" cy="1157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B3EF07-D2FC-51B5-F125-DB0E5E866358}"/>
              </a:ext>
            </a:extLst>
          </p:cNvPr>
          <p:cNvCxnSpPr>
            <a:cxnSpLocks/>
          </p:cNvCxnSpPr>
          <p:nvPr/>
        </p:nvCxnSpPr>
        <p:spPr>
          <a:xfrm>
            <a:off x="3338818" y="1828803"/>
            <a:ext cx="2499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E89730-4820-0A08-3874-530B988BD287}"/>
              </a:ext>
            </a:extLst>
          </p:cNvPr>
          <p:cNvCxnSpPr>
            <a:cxnSpLocks/>
          </p:cNvCxnSpPr>
          <p:nvPr/>
        </p:nvCxnSpPr>
        <p:spPr>
          <a:xfrm flipH="1">
            <a:off x="3338818" y="2463282"/>
            <a:ext cx="2499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B3A3C0-804E-322C-E64E-EE84953B39CC}"/>
              </a:ext>
            </a:extLst>
          </p:cNvPr>
          <p:cNvSpPr txBox="1"/>
          <p:nvPr/>
        </p:nvSpPr>
        <p:spPr>
          <a:xfrm>
            <a:off x="3741566" y="1602297"/>
            <a:ext cx="1716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Retrieve Document Set 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925B4A-A917-937C-C744-45CD53CF860E}"/>
              </a:ext>
            </a:extLst>
          </p:cNvPr>
          <p:cNvSpPr txBox="1"/>
          <p:nvPr/>
        </p:nvSpPr>
        <p:spPr>
          <a:xfrm>
            <a:off x="3695862" y="2166587"/>
            <a:ext cx="1809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Retrieve Document Set Response</a:t>
            </a:r>
          </a:p>
        </p:txBody>
      </p:sp>
    </p:spTree>
    <p:extLst>
      <p:ext uri="{BB962C8B-B14F-4D97-AF65-F5344CB8AC3E}">
        <p14:creationId xmlns:p14="http://schemas.microsoft.com/office/powerpoint/2010/main" val="427021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3</cp:revision>
  <dcterms:created xsi:type="dcterms:W3CDTF">2023-01-06T22:17:12Z</dcterms:created>
  <dcterms:modified xsi:type="dcterms:W3CDTF">2023-01-06T22:44:53Z</dcterms:modified>
</cp:coreProperties>
</file>