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6D53-E86F-2BB2-A54B-147A8D86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E09F5-6A2C-72CC-DB0C-555A1E6A1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D6E4-52AF-E562-C475-56B90E2C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5978-4609-9070-7AFD-322C836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1BBB-385B-1693-AC8F-46A4AAC8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1498-64EA-8B79-EB18-09DA068F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1549-0320-DC88-A9D1-9FF93BC6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B0B8-C89B-3EB8-1318-B3752D8E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A525-8E78-6319-F090-A79700FF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7405-9FC0-9259-DDFE-4247CBA8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1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3745A-AD0C-4D83-0074-135466AF4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3BC3-16D5-C7E2-478F-F29CC3DB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C7DD-C306-DACE-AE45-AEB25469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905BD-7657-6943-C22C-D7B06408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CFA6-F145-82E8-6337-A0A40406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5580-9165-2EC2-296E-25A14F75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F09B-34AC-0F72-FECA-89B08072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11A7-0F4D-34C3-B961-6CA2BF65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E7546-F9E9-6F23-E2FF-CFDD4686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D7C7-BCF7-D800-0D11-B0085D10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3666-882C-BD38-DC6B-80F86BD2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C166-D9A2-DA11-335A-2C970F65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FEDC-C682-A2C8-A265-877206C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1B58-4D85-ADEB-1A0E-3CB0DF41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1325-BDFE-72A2-5B82-542473C4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C25-2F38-15D8-F5F3-F1A82960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1599-8955-4E60-8601-CC193269B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1B62-81FF-5A59-B723-7641B141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28515-BC16-F9C6-4481-9B7AF164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1C548-3FC5-1F1B-8026-97B573FE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CCE2D-8C92-4F60-A714-97BC00B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346B-E42F-FBB0-8076-AD3B2AF5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9BA0-ECC7-15C7-7A38-BDFCE5CA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61C0-C5D9-C2E3-4FBE-A9E8BA856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0EDD-D16D-E831-6A13-975BF6EFD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11355-73C8-738B-F04D-C9A9AEA80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BD941-1C00-DE3C-AA77-0ACE5338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B9690-28B8-CD01-4F99-57355AC3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EBB4A-8F5C-4778-8C23-9983B3AF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6B90-463E-6BEF-69DF-4C947E9D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F7FD3-2E54-69EE-CC71-5D2C5B2C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F327F-AF34-5504-73C0-E570924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B0350-1423-C425-AFF1-AE482EB5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EE79C-29E2-2B1F-BF95-EF921DAF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10078-1B7C-3E79-C99D-BF64AB2B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622C-2424-29F8-DDC0-E885F087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11AC-3CBA-4734-D09B-19D5199B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0F2B-9A7D-0C0A-E330-9194A140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3086D-FD5D-796B-D8F3-B93C1C6A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675E-0848-5C68-FB6E-4C3F6166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321BD-0232-E605-75DD-3ADBDE0A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73F2F-4994-14BF-6D64-F6BC8060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D930-63BB-7B97-6278-3934A085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6F1F4-69BE-14E1-B989-46325603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614C-DBDF-CA9B-A038-CA805CDAE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BD16B-5356-33DC-E417-936261FC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481D0-420C-989B-C504-6D133991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D551-CC23-6942-56FE-B20D06B8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27FBC-191C-D34A-FF3C-DAD215C1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2B05-B0DA-8ECC-A5B3-E8137FAA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4DA4-5F2E-B310-35D2-65D01233E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45BA-D81A-4F59-8169-E11AAAE5240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D9F7-AA2D-2459-192E-996F184EA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5402-9BAE-FE64-432D-87670CA95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87F4-79EC-4A93-811F-EB53EE90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rea di disegno 12">
            <a:extLst>
              <a:ext uri="{FF2B5EF4-FFF2-40B4-BE49-F238E27FC236}">
                <a16:creationId xmlns:a16="http://schemas.microsoft.com/office/drawing/2014/main" id="{66F3C557-057F-DDB8-5DBF-31DEEB1DFF3E}"/>
              </a:ext>
            </a:extLst>
          </p:cNvPr>
          <p:cNvGrpSpPr/>
          <p:nvPr/>
        </p:nvGrpSpPr>
        <p:grpSpPr>
          <a:xfrm>
            <a:off x="3296874" y="1475000"/>
            <a:ext cx="5448935" cy="2034540"/>
            <a:chOff x="0" y="0"/>
            <a:chExt cx="5448935" cy="20345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488F74-DF94-A5C5-A4C0-8C123F793644}"/>
                </a:ext>
              </a:extLst>
            </p:cNvPr>
            <p:cNvSpPr/>
            <p:nvPr/>
          </p:nvSpPr>
          <p:spPr>
            <a:xfrm>
              <a:off x="0" y="0"/>
              <a:ext cx="5448935" cy="2034540"/>
            </a:xfrm>
            <a:prstGeom prst="rect">
              <a:avLst/>
            </a:prstGeom>
          </p:spPr>
        </p:sp>
        <p:sp>
          <p:nvSpPr>
            <p:cNvPr id="5" name="Rettangolo 13">
              <a:extLst>
                <a:ext uri="{FF2B5EF4-FFF2-40B4-BE49-F238E27FC236}">
                  <a16:creationId xmlns:a16="http://schemas.microsoft.com/office/drawing/2014/main" id="{52204651-6EED-046C-1EDB-71EC5576553A}"/>
                </a:ext>
              </a:extLst>
            </p:cNvPr>
            <p:cNvSpPr/>
            <p:nvPr/>
          </p:nvSpPr>
          <p:spPr>
            <a:xfrm>
              <a:off x="165735" y="205740"/>
              <a:ext cx="914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Ovale 14">
              <a:extLst>
                <a:ext uri="{FF2B5EF4-FFF2-40B4-BE49-F238E27FC236}">
                  <a16:creationId xmlns:a16="http://schemas.microsoft.com/office/drawing/2014/main" id="{8254F65E-D7B6-0512-11FE-55FDD5F0CBB0}"/>
                </a:ext>
              </a:extLst>
            </p:cNvPr>
            <p:cNvSpPr/>
            <p:nvPr/>
          </p:nvSpPr>
          <p:spPr>
            <a:xfrm>
              <a:off x="1537335" y="1120140"/>
              <a:ext cx="14859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 Set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" name="Connettore 2 15">
              <a:extLst>
                <a:ext uri="{FF2B5EF4-FFF2-40B4-BE49-F238E27FC236}">
                  <a16:creationId xmlns:a16="http://schemas.microsoft.com/office/drawing/2014/main" id="{50FF60A0-4886-D692-D42D-A4C0137FAF77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22935" y="777240"/>
              <a:ext cx="1006929" cy="542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tangolo 588">
              <a:extLst>
                <a:ext uri="{FF2B5EF4-FFF2-40B4-BE49-F238E27FC236}">
                  <a16:creationId xmlns:a16="http://schemas.microsoft.com/office/drawing/2014/main" id="{A649C040-CBEF-4104-3403-DDEA1C1A5E1F}"/>
                </a:ext>
              </a:extLst>
            </p:cNvPr>
            <p:cNvSpPr/>
            <p:nvPr/>
          </p:nvSpPr>
          <p:spPr>
            <a:xfrm>
              <a:off x="2201364" y="205740"/>
              <a:ext cx="19431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Repository, Integrated Document Source/Repository, or On-Demand Document Source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Connettore 2 589">
              <a:extLst>
                <a:ext uri="{FF2B5EF4-FFF2-40B4-BE49-F238E27FC236}">
                  <a16:creationId xmlns:a16="http://schemas.microsoft.com/office/drawing/2014/main" id="{F6658F37-3F99-BD6D-48F1-8F2171D970C2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536372" y="777240"/>
              <a:ext cx="636542" cy="349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tangolo 590">
              <a:extLst>
                <a:ext uri="{FF2B5EF4-FFF2-40B4-BE49-F238E27FC236}">
                  <a16:creationId xmlns:a16="http://schemas.microsoft.com/office/drawing/2014/main" id="{8CD3F540-7636-3CE7-E598-6F6A267549E4}"/>
                </a:ext>
              </a:extLst>
            </p:cNvPr>
            <p:cNvSpPr/>
            <p:nvPr/>
          </p:nvSpPr>
          <p:spPr>
            <a:xfrm>
              <a:off x="4258764" y="205740"/>
              <a:ext cx="914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Initiating Gateway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ttore 2 591">
              <a:extLst>
                <a:ext uri="{FF2B5EF4-FFF2-40B4-BE49-F238E27FC236}">
                  <a16:creationId xmlns:a16="http://schemas.microsoft.com/office/drawing/2014/main" id="{6955B00E-A15B-5192-3228-EE5F707ACE5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2960915" y="777240"/>
              <a:ext cx="1755049" cy="550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592">
              <a:extLst>
                <a:ext uri="{FF2B5EF4-FFF2-40B4-BE49-F238E27FC236}">
                  <a16:creationId xmlns:a16="http://schemas.microsoft.com/office/drawing/2014/main" id="{7A60028A-B186-19E5-94D5-45570434B763}"/>
                </a:ext>
              </a:extLst>
            </p:cNvPr>
            <p:cNvSpPr/>
            <p:nvPr/>
          </p:nvSpPr>
          <p:spPr>
            <a:xfrm>
              <a:off x="1185999" y="205740"/>
              <a:ext cx="914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900" b="1" u="sng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Element Extractor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Connettore 2 593">
              <a:extLst>
                <a:ext uri="{FF2B5EF4-FFF2-40B4-BE49-F238E27FC236}">
                  <a16:creationId xmlns:a16="http://schemas.microsoft.com/office/drawing/2014/main" id="{6441293B-732B-6F06-004E-80D5DF5D8293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1643199" y="777240"/>
              <a:ext cx="343444" cy="36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17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2023-01-06T22:15:23Z</dcterms:created>
  <dcterms:modified xsi:type="dcterms:W3CDTF">2023-01-06T22:16:48Z</dcterms:modified>
</cp:coreProperties>
</file>