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6" d="100"/>
          <a:sy n="196" d="100"/>
        </p:scale>
        <p:origin x="-864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E8ACFB-8E50-99FD-F0A3-29372E1056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8014" y="2904004"/>
            <a:ext cx="1" cy="33918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</p:spPr>
      </p:cxnSp>
      <p:cxnSp>
        <p:nvCxnSpPr>
          <p:cNvPr id="4" name="Straight Arrow Connector 40">
            <a:extLst>
              <a:ext uri="{FF2B5EF4-FFF2-40B4-BE49-F238E27FC236}">
                <a16:creationId xmlns:a16="http://schemas.microsoft.com/office/drawing/2014/main" id="{83D6D1E0-8F00-DB5B-EC2F-7267582ECFC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543541" y="2902975"/>
            <a:ext cx="337372" cy="343044"/>
          </a:xfrm>
          <a:prstGeom prst="bentConnector3">
            <a:avLst>
              <a:gd name="adj1" fmla="val 74570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3188724-FC08-9338-3C0F-07CFA677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34" y="3968335"/>
            <a:ext cx="478881" cy="28157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 QEDm</a:t>
            </a:r>
            <a:b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 Source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F8D80B-99C5-23D6-BFBE-FCB7E4FBE0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92588" y="2901555"/>
            <a:ext cx="3128" cy="106678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</p:spPr>
      </p:cxnSp>
      <p:sp>
        <p:nvSpPr>
          <p:cNvPr id="7" name="Text Box 11">
            <a:extLst>
              <a:ext uri="{FF2B5EF4-FFF2-40B4-BE49-F238E27FC236}">
                <a16:creationId xmlns:a16="http://schemas.microsoft.com/office/drawing/2014/main" id="{3EC0BF40-CB3F-3878-AC9C-67380CD84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291" y="3120351"/>
            <a:ext cx="406318" cy="182417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28548" rIns="0" bIns="28548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9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DEC2-9A8E-A406-864C-F7A9EEAB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588" y="2624233"/>
            <a:ext cx="491448" cy="28157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XDS</a:t>
            </a:r>
            <a:b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Document Consumer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A2A40-3CAA-6715-26DD-5BC3476D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162" y="2619978"/>
            <a:ext cx="545456" cy="28157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 QEDm</a:t>
            </a:r>
            <a:b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 Consumer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29A9F-B60B-DDCC-FE5F-DE044A17893E}"/>
              </a:ext>
            </a:extLst>
          </p:cNvPr>
          <p:cNvSpPr/>
          <p:nvPr/>
        </p:nvSpPr>
        <p:spPr>
          <a:xfrm>
            <a:off x="3084109" y="2324331"/>
            <a:ext cx="2192565" cy="265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Element Provenance Consumer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3EE32B6-EB87-B77E-CFFD-2EF80AAB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129" y="3174077"/>
            <a:ext cx="651032" cy="318423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57096" tIns="28548" rIns="57096" bIns="28548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Mobile Query Existing Data </a:t>
            </a:r>
            <a:b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[PCC-44]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Casella di testo 239">
            <a:extLst>
              <a:ext uri="{FF2B5EF4-FFF2-40B4-BE49-F238E27FC236}">
                <a16:creationId xmlns:a16="http://schemas.microsoft.com/office/drawing/2014/main" id="{EA7D31A3-786A-F3BF-A920-DA9962920BD8}"/>
              </a:ext>
            </a:extLst>
          </p:cNvPr>
          <p:cNvSpPr txBox="1"/>
          <p:nvPr/>
        </p:nvSpPr>
        <p:spPr>
          <a:xfrm>
            <a:off x="3314473" y="2983652"/>
            <a:ext cx="97467" cy="127735"/>
          </a:xfrm>
          <a:prstGeom prst="rect">
            <a:avLst/>
          </a:prstGeom>
          <a:noFill/>
          <a:ln w="3175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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Casella di testo 61">
            <a:extLst>
              <a:ext uri="{FF2B5EF4-FFF2-40B4-BE49-F238E27FC236}">
                <a16:creationId xmlns:a16="http://schemas.microsoft.com/office/drawing/2014/main" id="{11179AC0-CEBC-EBF8-3262-62373AB857E1}"/>
              </a:ext>
            </a:extLst>
          </p:cNvPr>
          <p:cNvSpPr txBox="1"/>
          <p:nvPr/>
        </p:nvSpPr>
        <p:spPr>
          <a:xfrm>
            <a:off x="4786121" y="3183994"/>
            <a:ext cx="53773" cy="111010"/>
          </a:xfrm>
          <a:prstGeom prst="rect">
            <a:avLst/>
          </a:prstGeom>
          <a:noFill/>
          <a:ln w="3175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54C93-A8F9-CD83-3155-019C90A4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436" y="3243183"/>
            <a:ext cx="423406" cy="30932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XDS </a:t>
            </a:r>
            <a:b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it-IT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Document Registry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990E8-C95F-5E28-DDD9-F3589A0D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402" y="3968335"/>
            <a:ext cx="423401" cy="28157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XDS</a:t>
            </a:r>
            <a:b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Document Consumer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DF8AD7-07F4-AA9D-3253-9CA2E8CD3A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3294" y="3552510"/>
            <a:ext cx="4723" cy="415675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</p:spPr>
      </p:cxnSp>
      <p:cxnSp>
        <p:nvCxnSpPr>
          <p:cNvPr id="17" name="Straight Arrow Connector 40">
            <a:extLst>
              <a:ext uri="{FF2B5EF4-FFF2-40B4-BE49-F238E27FC236}">
                <a16:creationId xmlns:a16="http://schemas.microsoft.com/office/drawing/2014/main" id="{3B93BC78-E0F2-BA28-7121-70C7B3B4F2E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22413" y="3596460"/>
            <a:ext cx="415677" cy="327776"/>
          </a:xfrm>
          <a:prstGeom prst="bentConnector3">
            <a:avLst>
              <a:gd name="adj1" fmla="val 68449"/>
            </a:avLst>
          </a:prstGeom>
          <a:noFill/>
          <a:ln w="12700">
            <a:solidFill>
              <a:srgbClr val="000000"/>
            </a:solidFill>
            <a:miter lim="800000"/>
            <a:headEnd/>
            <a:tailEnd type="none" w="med" len="med"/>
          </a:ln>
        </p:spPr>
      </p:cxnSp>
      <p:sp>
        <p:nvSpPr>
          <p:cNvPr id="18" name="Text Box 11">
            <a:extLst>
              <a:ext uri="{FF2B5EF4-FFF2-40B4-BE49-F238E27FC236}">
                <a16:creationId xmlns:a16="http://schemas.microsoft.com/office/drawing/2014/main" id="{52D7DBF8-3A84-DBB4-1B33-03195C0CF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70" y="3622794"/>
            <a:ext cx="601974" cy="292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28548" rIns="0" bIns="28548" anchor="t" anchorCtr="0" upright="1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Retrieve Document</a:t>
            </a:r>
            <a:b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Set </a:t>
            </a: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[ITI-43]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>
              <a:spcBef>
                <a:spcPts val="600"/>
              </a:spcBef>
              <a:spcAft>
                <a:spcPts val="0"/>
              </a:spcAft>
            </a:pPr>
            <a:r>
              <a:rPr lang="en-US" sz="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18607FCD-9FC4-0E36-9BDB-3BECE1F8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322" y="3622794"/>
            <a:ext cx="505533" cy="292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28548" rIns="0" bIns="28548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Registry Stored</a:t>
            </a:r>
            <a:b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Query </a:t>
            </a: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[ITI-18]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Casella di testo 239">
            <a:extLst>
              <a:ext uri="{FF2B5EF4-FFF2-40B4-BE49-F238E27FC236}">
                <a16:creationId xmlns:a16="http://schemas.microsoft.com/office/drawing/2014/main" id="{D91DFB78-44A6-A7E0-5B15-BAEC140B24A9}"/>
              </a:ext>
            </a:extLst>
          </p:cNvPr>
          <p:cNvSpPr txBox="1"/>
          <p:nvPr/>
        </p:nvSpPr>
        <p:spPr>
          <a:xfrm rot="10800000">
            <a:off x="3798942" y="3636989"/>
            <a:ext cx="85470" cy="171276"/>
          </a:xfrm>
          <a:prstGeom prst="rect">
            <a:avLst/>
          </a:prstGeom>
          <a:noFill/>
          <a:ln w="3175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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779">
            <a:extLst>
              <a:ext uri="{FF2B5EF4-FFF2-40B4-BE49-F238E27FC236}">
                <a16:creationId xmlns:a16="http://schemas.microsoft.com/office/drawing/2014/main" id="{F45D5191-450F-E2B9-686D-789E3D60A23B}"/>
              </a:ext>
            </a:extLst>
          </p:cNvPr>
          <p:cNvSpPr txBox="1"/>
          <p:nvPr/>
        </p:nvSpPr>
        <p:spPr>
          <a:xfrm rot="10800000">
            <a:off x="3404971" y="3672731"/>
            <a:ext cx="135172" cy="194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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 Box 780">
            <a:extLst>
              <a:ext uri="{FF2B5EF4-FFF2-40B4-BE49-F238E27FC236}">
                <a16:creationId xmlns:a16="http://schemas.microsoft.com/office/drawing/2014/main" id="{DD9D7BB8-700B-F9EB-831E-A27006D1A79B}"/>
              </a:ext>
            </a:extLst>
          </p:cNvPr>
          <p:cNvSpPr txBox="1"/>
          <p:nvPr/>
        </p:nvSpPr>
        <p:spPr>
          <a:xfrm>
            <a:off x="3559005" y="2981739"/>
            <a:ext cx="103377" cy="22189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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84C32-CF2B-A315-A872-DE78E459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91" y="3243189"/>
            <a:ext cx="423406" cy="309321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57096" tIns="28548" rIns="57096" bIns="28548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XDS</a:t>
            </a:r>
            <a:b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Document</a:t>
            </a:r>
            <a:b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500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Repository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ttangolo 87">
            <a:extLst>
              <a:ext uri="{FF2B5EF4-FFF2-40B4-BE49-F238E27FC236}">
                <a16:creationId xmlns:a16="http://schemas.microsoft.com/office/drawing/2014/main" id="{E5C8A7AF-5D2B-362C-4DB2-2693EE103FAF}"/>
              </a:ext>
            </a:extLst>
          </p:cNvPr>
          <p:cNvSpPr/>
          <p:nvPr/>
        </p:nvSpPr>
        <p:spPr>
          <a:xfrm>
            <a:off x="3084108" y="4291858"/>
            <a:ext cx="2192565" cy="258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700" b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Element Extractor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EBCED96-18EB-5804-2FD5-72A18ED9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468" y="2921949"/>
            <a:ext cx="567421" cy="2826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28548" rIns="0" bIns="28548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Registry Stored Query </a:t>
            </a: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[ITI-18]</a:t>
            </a:r>
            <a:r>
              <a:rPr lang="en-US" sz="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 Box 780">
            <a:extLst>
              <a:ext uri="{FF2B5EF4-FFF2-40B4-BE49-F238E27FC236}">
                <a16:creationId xmlns:a16="http://schemas.microsoft.com/office/drawing/2014/main" id="{4EFDB3FC-C8F2-839D-433B-4A8ABCAA4EDC}"/>
              </a:ext>
            </a:extLst>
          </p:cNvPr>
          <p:cNvSpPr txBox="1"/>
          <p:nvPr/>
        </p:nvSpPr>
        <p:spPr>
          <a:xfrm>
            <a:off x="4786121" y="3259495"/>
            <a:ext cx="99455" cy="1982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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A81EDDD0-4B7E-208B-91C4-7C05D7DBA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517" y="2902472"/>
            <a:ext cx="624712" cy="292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28548" rIns="0" bIns="28548" anchor="t" anchorCtr="0" upright="1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Retrieve Document</a:t>
            </a:r>
            <a:b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</a:br>
            <a:r>
              <a:rPr lang="en-US" sz="6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Set </a:t>
            </a: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[ITI-43]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>
              <a:spcBef>
                <a:spcPts val="600"/>
              </a:spcBef>
              <a:spcAft>
                <a:spcPts val="0"/>
              </a:spcAft>
            </a:pPr>
            <a:r>
              <a:rPr lang="en-US" sz="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93535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84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2023-01-31T19:45:56Z</dcterms:created>
  <dcterms:modified xsi:type="dcterms:W3CDTF">2023-01-31T20:15:00Z</dcterms:modified>
</cp:coreProperties>
</file>