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7972-2882-43D8-BDDD-0E01CB5FD20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2043-FEA9-44CA-BADD-D89D21DC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anvas 132">
            <a:extLst>
              <a:ext uri="{FF2B5EF4-FFF2-40B4-BE49-F238E27FC236}">
                <a16:creationId xmlns:a16="http://schemas.microsoft.com/office/drawing/2014/main" id="{7F625C92-A066-8F99-64D5-87CE37151B76}"/>
              </a:ext>
            </a:extLst>
          </p:cNvPr>
          <p:cNvGrpSpPr/>
          <p:nvPr/>
        </p:nvGrpSpPr>
        <p:grpSpPr>
          <a:xfrm>
            <a:off x="1261147" y="1690382"/>
            <a:ext cx="5995035" cy="3324225"/>
            <a:chOff x="0" y="0"/>
            <a:chExt cx="5995035" cy="33242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6A5365-AC03-E0EA-2FF5-2075563180B6}"/>
                </a:ext>
              </a:extLst>
            </p:cNvPr>
            <p:cNvSpPr/>
            <p:nvPr/>
          </p:nvSpPr>
          <p:spPr>
            <a:xfrm>
              <a:off x="0" y="0"/>
              <a:ext cx="5995035" cy="3324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</p:sp>
        <p:cxnSp>
          <p:nvCxnSpPr>
            <p:cNvPr id="5" name="Straight Arrow Connector 40">
              <a:extLst>
                <a:ext uri="{FF2B5EF4-FFF2-40B4-BE49-F238E27FC236}">
                  <a16:creationId xmlns:a16="http://schemas.microsoft.com/office/drawing/2014/main" id="{C4422B67-2FCE-AD95-B77C-20EDF15BF5E5}"/>
                </a:ext>
              </a:extLst>
            </p:cNvPr>
            <p:cNvCxnSpPr>
              <a:cxnSpLocks noChangeShapeType="1"/>
              <a:endCxn id="28" idx="0"/>
            </p:cNvCxnSpPr>
            <p:nvPr/>
          </p:nvCxnSpPr>
          <p:spPr bwMode="auto">
            <a:xfrm rot="16200000" flipH="1">
              <a:off x="1077340" y="1425827"/>
              <a:ext cx="1212000" cy="505034"/>
            </a:xfrm>
            <a:prstGeom prst="bentConnector3">
              <a:avLst>
                <a:gd name="adj1" fmla="val 36942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599E06-B9D2-EFE5-DB4D-3035324D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835" y="2289191"/>
              <a:ext cx="1045004" cy="50273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MHD</a:t>
              </a:r>
              <a:b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</a:t>
              </a: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Responder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Straight Arrow Connector 40">
              <a:extLst>
                <a:ext uri="{FF2B5EF4-FFF2-40B4-BE49-F238E27FC236}">
                  <a16:creationId xmlns:a16="http://schemas.microsoft.com/office/drawing/2014/main" id="{51F140FD-4A98-4F7C-D40F-F773842FB76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561824" y="1221115"/>
              <a:ext cx="695132" cy="397586"/>
            </a:xfrm>
            <a:prstGeom prst="bentConnector3">
              <a:avLst>
                <a:gd name="adj1" fmla="val 63492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73C2840A-2C64-9F23-B2BF-CD4F820A6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142" y="1148730"/>
              <a:ext cx="756903" cy="360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Registry Stored Query </a:t>
              </a: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[ITI-18]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13DF2C-FA43-AA81-1250-A4E7882AD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95" y="1767474"/>
              <a:ext cx="1045004" cy="52663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2FE940-E996-CB65-C4FE-BBB7A6B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1" y="2289191"/>
              <a:ext cx="1045004" cy="5020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Source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23CDFB9-673A-4D59-DF38-6EF0FC143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65" y="1151900"/>
              <a:ext cx="957687" cy="364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r"/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 Document Set </a:t>
              </a:r>
              <a:r>
                <a:rPr lang="it-IT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2" name="Gruppo 114">
              <a:extLst>
                <a:ext uri="{FF2B5EF4-FFF2-40B4-BE49-F238E27FC236}">
                  <a16:creationId xmlns:a16="http://schemas.microsoft.com/office/drawing/2014/main" id="{891C8C62-7C29-8D3C-8828-CCBE409712BA}"/>
                </a:ext>
              </a:extLst>
            </p:cNvPr>
            <p:cNvGrpSpPr/>
            <p:nvPr/>
          </p:nvGrpSpPr>
          <p:grpSpPr>
            <a:xfrm>
              <a:off x="4626297" y="1066264"/>
              <a:ext cx="594902" cy="1224896"/>
              <a:chOff x="4626297" y="1048022"/>
              <a:chExt cx="594902" cy="122489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04A7EC-C85E-9DBC-4D72-85AD9FAC6EA1}"/>
                  </a:ext>
                </a:extLst>
              </p:cNvPr>
              <p:cNvCxnSpPr>
                <a:cxnSpLocks noChangeShapeType="1"/>
                <a:stCxn id="20" idx="2"/>
              </p:cNvCxnSpPr>
              <p:nvPr/>
            </p:nvCxnSpPr>
            <p:spPr bwMode="auto">
              <a:xfrm>
                <a:off x="4919598" y="1048022"/>
                <a:ext cx="0" cy="121784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408EAD-D3FC-F641-B45F-50D1A68335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6297" y="1054100"/>
                <a:ext cx="0" cy="121420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8743B7F-0E32-D1B9-92DB-918F265AF3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21199" y="1063350"/>
                <a:ext cx="0" cy="120956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954608-7FDE-E73C-CD00-1A0E8BFB6C6A}"/>
                </a:ext>
              </a:extLst>
            </p:cNvPr>
            <p:cNvCxnSpPr>
              <a:cxnSpLocks noChangeShapeType="1"/>
              <a:stCxn id="18" idx="2"/>
              <a:endCxn id="10" idx="0"/>
            </p:cNvCxnSpPr>
            <p:nvPr/>
          </p:nvCxnSpPr>
          <p:spPr bwMode="auto">
            <a:xfrm>
              <a:off x="3325088" y="1066264"/>
              <a:ext cx="2935" cy="122292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EB91A40B-ABAF-4541-E469-49E340B73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749" y="1777295"/>
              <a:ext cx="580928" cy="51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</a:t>
              </a:r>
              <a:b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</a:t>
              </a:r>
              <a:b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[ITI-68]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0307FF1F-2463-C3C0-CABF-21E9A6182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329" y="1465945"/>
              <a:ext cx="971798" cy="37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Find Document References </a:t>
              </a: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[ITI-67]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A922863-A28C-43A3-DDEA-E60023B75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497" y="1119242"/>
              <a:ext cx="1003504" cy="360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Find Document Manifests </a:t>
              </a:r>
              <a:r>
                <a:rPr lang="it-IT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[ITI-66]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DD565E-0863-4244-7923-3DA2901A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55" y="542264"/>
              <a:ext cx="1045004" cy="5190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752A34-99FF-E8F0-0E77-FC5DC22D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586" y="542265"/>
              <a:ext cx="1045004" cy="5239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   </a:t>
              </a:r>
              <a:r>
                <a:rPr lang="en-US" sz="1000" b="1" dirty="0" err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 dirty="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 dirty="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C738D-0B29-80A4-B845-4DB2A00F1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52" y="140335"/>
              <a:ext cx="5294083" cy="39118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it-IT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</a:t>
              </a:r>
              <a:r>
                <a:rPr lang="en-US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Element Provenance </a:t>
              </a:r>
              <a:r>
                <a:rPr lang="it-IT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8EF908-DEC1-B444-0CC5-711FF7A8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096" y="542264"/>
              <a:ext cx="1045004" cy="524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MHD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EE1DFD2D-11C4-ADBE-4B9D-CA5BCB4BA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337" y="1392382"/>
              <a:ext cx="893898" cy="50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Existing Data </a:t>
              </a:r>
              <a:b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[PCC-44]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9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Casella di testo 239">
              <a:extLst>
                <a:ext uri="{FF2B5EF4-FFF2-40B4-BE49-F238E27FC236}">
                  <a16:creationId xmlns:a16="http://schemas.microsoft.com/office/drawing/2014/main" id="{7B2AB00E-F3E3-469C-0526-73CFD6D85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774" y="1462843"/>
              <a:ext cx="133101" cy="226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Casella di testo 61">
              <a:extLst>
                <a:ext uri="{FF2B5EF4-FFF2-40B4-BE49-F238E27FC236}">
                  <a16:creationId xmlns:a16="http://schemas.microsoft.com/office/drawing/2014/main" id="{42401458-1EED-80BA-1570-85953AFE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444" y="1491783"/>
              <a:ext cx="132701" cy="22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asella di testo 61">
              <a:extLst>
                <a:ext uri="{FF2B5EF4-FFF2-40B4-BE49-F238E27FC236}">
                  <a16:creationId xmlns:a16="http://schemas.microsoft.com/office/drawing/2014/main" id="{5DAF1688-EE69-1274-5D89-A36916346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796" y="1158592"/>
              <a:ext cx="132701" cy="22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asella di testo 61">
              <a:extLst>
                <a:ext uri="{FF2B5EF4-FFF2-40B4-BE49-F238E27FC236}">
                  <a16:creationId xmlns:a16="http://schemas.microsoft.com/office/drawing/2014/main" id="{F8227BDC-B7D3-93E9-0701-0257DE4FD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897" y="1465945"/>
              <a:ext cx="132701" cy="22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asella di testo 61">
              <a:extLst>
                <a:ext uri="{FF2B5EF4-FFF2-40B4-BE49-F238E27FC236}">
                  <a16:creationId xmlns:a16="http://schemas.microsoft.com/office/drawing/2014/main" id="{EAFF9033-6E09-35B7-457D-D8DB12848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798" y="1853583"/>
              <a:ext cx="132701" cy="22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FA649E-421C-ECC4-BE25-97D60D9F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52" y="2809037"/>
              <a:ext cx="5294083" cy="379125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Element Extractor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5A2E9-2444-2C43-07D3-E6D746A1E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355" y="2284344"/>
              <a:ext cx="1045004" cy="50729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 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Registry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BC451446-A1B3-A131-0658-A98A6E93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0" y="2321919"/>
              <a:ext cx="643843" cy="4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r"/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</a:t>
              </a:r>
              <a:b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Set </a:t>
              </a: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asella di testo 239">
              <a:extLst>
                <a:ext uri="{FF2B5EF4-FFF2-40B4-BE49-F238E27FC236}">
                  <a16:creationId xmlns:a16="http://schemas.microsoft.com/office/drawing/2014/main" id="{E073795E-002C-D49D-809C-034D9C2A1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576358" y="1442363"/>
              <a:ext cx="133101" cy="22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Casella di testo 239">
              <a:extLst>
                <a:ext uri="{FF2B5EF4-FFF2-40B4-BE49-F238E27FC236}">
                  <a16:creationId xmlns:a16="http://schemas.microsoft.com/office/drawing/2014/main" id="{0300949E-1491-4083-A10F-FC052766C9C0}"/>
                </a:ext>
              </a:extLst>
            </p:cNvPr>
            <p:cNvSpPr txBox="1"/>
            <p:nvPr/>
          </p:nvSpPr>
          <p:spPr>
            <a:xfrm rot="10800000">
              <a:off x="754220" y="2517804"/>
              <a:ext cx="100625" cy="260645"/>
            </a:xfrm>
            <a:prstGeom prst="rect">
              <a:avLst/>
            </a:prstGeom>
            <a:noFill/>
            <a:ln w="3175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1B658F-28E3-91AF-C0B3-3046EEC4CAFD}"/>
                </a:ext>
              </a:extLst>
            </p:cNvPr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709459" y="2294106"/>
              <a:ext cx="1138" cy="51531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920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2023-01-06T20:06:33Z</dcterms:created>
  <dcterms:modified xsi:type="dcterms:W3CDTF">2023-01-12T20:30:57Z</dcterms:modified>
</cp:coreProperties>
</file>