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0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F171-E89E-4381-892B-F22C3C54A5D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994F-07C1-4996-A9B3-B7A6CB62B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Area di disegno 2520">
            <a:extLst>
              <a:ext uri="{FF2B5EF4-FFF2-40B4-BE49-F238E27FC236}">
                <a16:creationId xmlns:a16="http://schemas.microsoft.com/office/drawing/2014/main" id="{CDDC3EB8-A92D-2722-2994-DB15A48F493E}"/>
              </a:ext>
            </a:extLst>
          </p:cNvPr>
          <p:cNvGrpSpPr/>
          <p:nvPr/>
        </p:nvGrpSpPr>
        <p:grpSpPr>
          <a:xfrm>
            <a:off x="1181879" y="852138"/>
            <a:ext cx="7172297" cy="4418103"/>
            <a:chOff x="31778" y="18642"/>
            <a:chExt cx="7172297" cy="441810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71472A-5F54-BCA4-4F67-B216394C2F85}"/>
                </a:ext>
              </a:extLst>
            </p:cNvPr>
            <p:cNvSpPr/>
            <p:nvPr/>
          </p:nvSpPr>
          <p:spPr>
            <a:xfrm>
              <a:off x="1017905" y="108585"/>
              <a:ext cx="6186170" cy="4328160"/>
            </a:xfrm>
            <a:prstGeom prst="rect">
              <a:avLst/>
            </a:prstGeom>
          </p:spPr>
        </p:sp>
        <p:sp>
          <p:nvSpPr>
            <p:cNvPr id="139" name="Rettangolo con angoli arrotondati 2176">
              <a:extLst>
                <a:ext uri="{FF2B5EF4-FFF2-40B4-BE49-F238E27FC236}">
                  <a16:creationId xmlns:a16="http://schemas.microsoft.com/office/drawing/2014/main" id="{2321087C-5BD6-C7A6-9BC4-F20DCAD44037}"/>
                </a:ext>
              </a:extLst>
            </p:cNvPr>
            <p:cNvSpPr/>
            <p:nvPr/>
          </p:nvSpPr>
          <p:spPr>
            <a:xfrm>
              <a:off x="120127" y="57974"/>
              <a:ext cx="788670" cy="674075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0" name="Rettangolo con angoli arrotondati 2177">
              <a:extLst>
                <a:ext uri="{FF2B5EF4-FFF2-40B4-BE49-F238E27FC236}">
                  <a16:creationId xmlns:a16="http://schemas.microsoft.com/office/drawing/2014/main" id="{F657A27E-15DF-44C3-6355-0E19D0DE36AB}"/>
                </a:ext>
              </a:extLst>
            </p:cNvPr>
            <p:cNvSpPr/>
            <p:nvPr/>
          </p:nvSpPr>
          <p:spPr>
            <a:xfrm>
              <a:off x="1524475" y="60514"/>
              <a:ext cx="788670" cy="671535"/>
            </a:xfrm>
            <a:prstGeom prst="roundRect">
              <a:avLst>
                <a:gd name="adj" fmla="val 8003"/>
              </a:avLst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41" name="Connettore 2 2178">
              <a:extLst>
                <a:ext uri="{FF2B5EF4-FFF2-40B4-BE49-F238E27FC236}">
                  <a16:creationId xmlns:a16="http://schemas.microsoft.com/office/drawing/2014/main" id="{C9DAB149-61F3-ABED-F87D-B238B0D4FD6E}"/>
                </a:ext>
              </a:extLst>
            </p:cNvPr>
            <p:cNvCxnSpPr/>
            <p:nvPr/>
          </p:nvCxnSpPr>
          <p:spPr>
            <a:xfrm flipV="1">
              <a:off x="765763" y="352444"/>
              <a:ext cx="869259" cy="14702"/>
            </a:xfrm>
            <a:prstGeom prst="straightConnector1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42" name="Gruppo 2179">
              <a:extLst>
                <a:ext uri="{FF2B5EF4-FFF2-40B4-BE49-F238E27FC236}">
                  <a16:creationId xmlns:a16="http://schemas.microsoft.com/office/drawing/2014/main" id="{B16B84EF-B51B-5E60-D3A0-F58E83512203}"/>
                </a:ext>
              </a:extLst>
            </p:cNvPr>
            <p:cNvGrpSpPr/>
            <p:nvPr/>
          </p:nvGrpSpPr>
          <p:grpSpPr>
            <a:xfrm>
              <a:off x="545829" y="1339435"/>
              <a:ext cx="5312546" cy="2953059"/>
              <a:chOff x="545829" y="1461462"/>
              <a:chExt cx="5312546" cy="5709593"/>
            </a:xfrm>
          </p:grpSpPr>
          <p:cxnSp>
            <p:nvCxnSpPr>
              <p:cNvPr id="264" name="Line 110">
                <a:extLst>
                  <a:ext uri="{FF2B5EF4-FFF2-40B4-BE49-F238E27FC236}">
                    <a16:creationId xmlns:a16="http://schemas.microsoft.com/office/drawing/2014/main" id="{55285DBE-4073-5614-485C-48B979554B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45829" y="1482911"/>
                <a:ext cx="2982" cy="5688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65" name="Line 112">
                <a:extLst>
                  <a:ext uri="{FF2B5EF4-FFF2-40B4-BE49-F238E27FC236}">
                    <a16:creationId xmlns:a16="http://schemas.microsoft.com/office/drawing/2014/main" id="{AEC7201F-2984-6274-C768-A096870C1F5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858375" y="1477807"/>
                <a:ext cx="0" cy="5693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66" name="Line 112">
                <a:extLst>
                  <a:ext uri="{FF2B5EF4-FFF2-40B4-BE49-F238E27FC236}">
                    <a16:creationId xmlns:a16="http://schemas.microsoft.com/office/drawing/2014/main" id="{95CB8584-E05E-1F04-321E-5E6002100C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292089" y="1477807"/>
                <a:ext cx="1" cy="5693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67" name="Line 117">
                <a:extLst>
                  <a:ext uri="{FF2B5EF4-FFF2-40B4-BE49-F238E27FC236}">
                    <a16:creationId xmlns:a16="http://schemas.microsoft.com/office/drawing/2014/main" id="{822C52A0-D1DA-50FE-18B7-F4DBE32BC6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4269619" y="1461462"/>
                <a:ext cx="13909" cy="56940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68" name="Line 110">
                <a:extLst>
                  <a:ext uri="{FF2B5EF4-FFF2-40B4-BE49-F238E27FC236}">
                    <a16:creationId xmlns:a16="http://schemas.microsoft.com/office/drawing/2014/main" id="{65047FCB-EF86-017F-E8CB-AEB18645FE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23554" y="1506070"/>
                <a:ext cx="11423" cy="5664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143" name="Text Box 130">
              <a:extLst>
                <a:ext uri="{FF2B5EF4-FFF2-40B4-BE49-F238E27FC236}">
                  <a16:creationId xmlns:a16="http://schemas.microsoft.com/office/drawing/2014/main" id="{9961A711-4191-421C-201B-7253FE980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647" y="1488638"/>
              <a:ext cx="2419900" cy="139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4" name="Gruppo 2186">
              <a:extLst>
                <a:ext uri="{FF2B5EF4-FFF2-40B4-BE49-F238E27FC236}">
                  <a16:creationId xmlns:a16="http://schemas.microsoft.com/office/drawing/2014/main" id="{604666C6-9425-AB7B-C492-B7E6E67D2FAB}"/>
                </a:ext>
              </a:extLst>
            </p:cNvPr>
            <p:cNvGrpSpPr/>
            <p:nvPr/>
          </p:nvGrpSpPr>
          <p:grpSpPr>
            <a:xfrm>
              <a:off x="586740" y="1601728"/>
              <a:ext cx="4647478" cy="246612"/>
              <a:chOff x="598878" y="1723754"/>
              <a:chExt cx="3420657" cy="310196"/>
            </a:xfrm>
          </p:grpSpPr>
          <p:cxnSp>
            <p:nvCxnSpPr>
              <p:cNvPr id="262" name="Line 113">
                <a:extLst>
                  <a:ext uri="{FF2B5EF4-FFF2-40B4-BE49-F238E27FC236}">
                    <a16:creationId xmlns:a16="http://schemas.microsoft.com/office/drawing/2014/main" id="{D4F0C970-E6A5-B1B7-56C9-D4A88487D9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8893" y="2033950"/>
                <a:ext cx="3395162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63" name="Line 148">
                <a:extLst>
                  <a:ext uri="{FF2B5EF4-FFF2-40B4-BE49-F238E27FC236}">
                    <a16:creationId xmlns:a16="http://schemas.microsoft.com/office/drawing/2014/main" id="{76876F6B-8591-E3D0-4834-8DF7F9C7D4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98878" y="1723754"/>
                <a:ext cx="3420657" cy="1881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145" name="Text Box 111">
              <a:extLst>
                <a:ext uri="{FF2B5EF4-FFF2-40B4-BE49-F238E27FC236}">
                  <a16:creationId xmlns:a16="http://schemas.microsoft.com/office/drawing/2014/main" id="{EB0BB2C4-8D4A-1331-070C-BC79ED322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699" y="742681"/>
              <a:ext cx="525592" cy="30096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XDS</a:t>
              </a:r>
              <a:b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6" name="Text Box 130">
              <a:extLst>
                <a:ext uri="{FF2B5EF4-FFF2-40B4-BE49-F238E27FC236}">
                  <a16:creationId xmlns:a16="http://schemas.microsoft.com/office/drawing/2014/main" id="{693DBD01-B2ED-6DCB-2EDA-CE232B398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31" y="2463174"/>
              <a:ext cx="2039647" cy="149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7" name="Gruppo 2193">
              <a:extLst>
                <a:ext uri="{FF2B5EF4-FFF2-40B4-BE49-F238E27FC236}">
                  <a16:creationId xmlns:a16="http://schemas.microsoft.com/office/drawing/2014/main" id="{9CB5C5CD-EBCE-9108-3905-B30F9F0E9477}"/>
                </a:ext>
              </a:extLst>
            </p:cNvPr>
            <p:cNvGrpSpPr/>
            <p:nvPr/>
          </p:nvGrpSpPr>
          <p:grpSpPr>
            <a:xfrm>
              <a:off x="1994534" y="2577994"/>
              <a:ext cx="2214609" cy="498224"/>
              <a:chOff x="1657552" y="2968083"/>
              <a:chExt cx="3575684" cy="237107"/>
            </a:xfrm>
          </p:grpSpPr>
          <p:cxnSp>
            <p:nvCxnSpPr>
              <p:cNvPr id="260" name="Line 134">
                <a:extLst>
                  <a:ext uri="{FF2B5EF4-FFF2-40B4-BE49-F238E27FC236}">
                    <a16:creationId xmlns:a16="http://schemas.microsoft.com/office/drawing/2014/main" id="{45BB9746-13A4-DD14-9ACD-72650301A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52" y="2968083"/>
                <a:ext cx="3563967" cy="28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61" name="Line 113">
                <a:extLst>
                  <a:ext uri="{FF2B5EF4-FFF2-40B4-BE49-F238E27FC236}">
                    <a16:creationId xmlns:a16="http://schemas.microsoft.com/office/drawing/2014/main" id="{520DA0DE-7033-3C97-A711-9B3441CDE9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52" y="3197982"/>
                <a:ext cx="3575684" cy="7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148" name="Text Box 130">
              <a:extLst>
                <a:ext uri="{FF2B5EF4-FFF2-40B4-BE49-F238E27FC236}">
                  <a16:creationId xmlns:a16="http://schemas.microsoft.com/office/drawing/2014/main" id="{55752355-FF10-3195-5FC3-A1C771F62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581" y="2953135"/>
              <a:ext cx="1820958" cy="13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for Data Elements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EF89299-757D-6469-F0F1-6EA97D0B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194" y="3516772"/>
              <a:ext cx="125341" cy="595732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0" name="Text Box 130">
              <a:extLst>
                <a:ext uri="{FF2B5EF4-FFF2-40B4-BE49-F238E27FC236}">
                  <a16:creationId xmlns:a16="http://schemas.microsoft.com/office/drawing/2014/main" id="{067111DB-8805-E255-35BB-295AA76B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537" y="3584430"/>
              <a:ext cx="2105814" cy="15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fr-FR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51" name="Gruppo 2199">
              <a:extLst>
                <a:ext uri="{FF2B5EF4-FFF2-40B4-BE49-F238E27FC236}">
                  <a16:creationId xmlns:a16="http://schemas.microsoft.com/office/drawing/2014/main" id="{58A634DE-B801-D12C-02DC-25AF79084623}"/>
                </a:ext>
              </a:extLst>
            </p:cNvPr>
            <p:cNvGrpSpPr/>
            <p:nvPr/>
          </p:nvGrpSpPr>
          <p:grpSpPr>
            <a:xfrm>
              <a:off x="1993636" y="3561135"/>
              <a:ext cx="3240581" cy="177800"/>
              <a:chOff x="1657552" y="3387351"/>
              <a:chExt cx="4140632" cy="177800"/>
            </a:xfrm>
          </p:grpSpPr>
          <p:cxnSp>
            <p:nvCxnSpPr>
              <p:cNvPr id="258" name="Line 134">
                <a:extLst>
                  <a:ext uri="{FF2B5EF4-FFF2-40B4-BE49-F238E27FC236}">
                    <a16:creationId xmlns:a16="http://schemas.microsoft.com/office/drawing/2014/main" id="{0F41CFEF-08E3-E01B-D913-157324F2D1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57552" y="3387351"/>
                <a:ext cx="4135552" cy="16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59" name="Line 113">
                <a:extLst>
                  <a:ext uri="{FF2B5EF4-FFF2-40B4-BE49-F238E27FC236}">
                    <a16:creationId xmlns:a16="http://schemas.microsoft.com/office/drawing/2014/main" id="{C62D16CF-A26C-11F9-46DE-4DF2FBAD86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57552" y="3550595"/>
                <a:ext cx="4140632" cy="14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152" name="Parentesi graffa aperta 2202">
              <a:extLst>
                <a:ext uri="{FF2B5EF4-FFF2-40B4-BE49-F238E27FC236}">
                  <a16:creationId xmlns:a16="http://schemas.microsoft.com/office/drawing/2014/main" id="{C8131119-33A3-0145-AD96-06ABDD0BD4C0}"/>
                </a:ext>
              </a:extLst>
            </p:cNvPr>
            <p:cNvSpPr/>
            <p:nvPr/>
          </p:nvSpPr>
          <p:spPr>
            <a:xfrm>
              <a:off x="244241" y="1501567"/>
              <a:ext cx="109267" cy="875132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Parentesi graffa aperta 2204">
              <a:extLst>
                <a:ext uri="{FF2B5EF4-FFF2-40B4-BE49-F238E27FC236}">
                  <a16:creationId xmlns:a16="http://schemas.microsoft.com/office/drawing/2014/main" id="{17CE52AB-597E-0A15-A0EC-ED4655F50C23}"/>
                </a:ext>
              </a:extLst>
            </p:cNvPr>
            <p:cNvSpPr/>
            <p:nvPr/>
          </p:nvSpPr>
          <p:spPr>
            <a:xfrm>
              <a:off x="244241" y="2500524"/>
              <a:ext cx="114123" cy="1633490"/>
            </a:xfrm>
            <a:prstGeom prst="leftBrace">
              <a:avLst/>
            </a:prstGeom>
            <a:no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54" name="Gruppo 2205">
              <a:extLst>
                <a:ext uri="{FF2B5EF4-FFF2-40B4-BE49-F238E27FC236}">
                  <a16:creationId xmlns:a16="http://schemas.microsoft.com/office/drawing/2014/main" id="{0B39D453-139B-FE16-A135-CAE973065EDB}"/>
                </a:ext>
              </a:extLst>
            </p:cNvPr>
            <p:cNvGrpSpPr/>
            <p:nvPr/>
          </p:nvGrpSpPr>
          <p:grpSpPr>
            <a:xfrm>
              <a:off x="5609212" y="69507"/>
              <a:ext cx="567994" cy="669074"/>
              <a:chOff x="5517948" y="201058"/>
              <a:chExt cx="631190" cy="669074"/>
            </a:xfrm>
          </p:grpSpPr>
          <p:sp>
            <p:nvSpPr>
              <p:cNvPr id="256" name="Rettangolo con angoli arrotondati 2206">
                <a:extLst>
                  <a:ext uri="{FF2B5EF4-FFF2-40B4-BE49-F238E27FC236}">
                    <a16:creationId xmlns:a16="http://schemas.microsoft.com/office/drawing/2014/main" id="{750A9E90-922E-BA01-DE8A-B9E998F6FF20}"/>
                  </a:ext>
                </a:extLst>
              </p:cNvPr>
              <p:cNvSpPr/>
              <p:nvPr/>
            </p:nvSpPr>
            <p:spPr>
              <a:xfrm>
                <a:off x="5537835" y="201058"/>
                <a:ext cx="574208" cy="669074"/>
              </a:xfrm>
              <a:prstGeom prst="roundRect">
                <a:avLst>
                  <a:gd name="adj" fmla="val 9033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it-IT" sz="700" b="1">
                    <a:solidFill>
                      <a:srgbClr val="595959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57" name="Elemento grafico 11" descr="Database">
                <a:extLst>
                  <a:ext uri="{FF2B5EF4-FFF2-40B4-BE49-F238E27FC236}">
                    <a16:creationId xmlns:a16="http://schemas.microsoft.com/office/drawing/2014/main" id="{0FAF8C5A-73B1-1578-3DA6-AD7BFB44A8FF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555" r="7555"/>
              <a:stretch/>
            </p:blipFill>
            <p:spPr>
              <a:xfrm>
                <a:off x="5517948" y="302698"/>
                <a:ext cx="631190" cy="357342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850F0CA-50AA-3A49-EEBA-4E9F9DE8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218" y="3527699"/>
              <a:ext cx="118245" cy="239173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56" name="Immagine 813">
              <a:extLst>
                <a:ext uri="{FF2B5EF4-FFF2-40B4-BE49-F238E27FC236}">
                  <a16:creationId xmlns:a16="http://schemas.microsoft.com/office/drawing/2014/main" id="{9B33DFF0-F521-A80F-FEF7-CEB87A532BD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32370" y="3296291"/>
              <a:ext cx="147857" cy="312057"/>
            </a:xfrm>
            <a:prstGeom prst="rect">
              <a:avLst/>
            </a:prstGeom>
          </p:spPr>
        </p:pic>
        <p:sp>
          <p:nvSpPr>
            <p:cNvPr id="157" name="Text Box 25">
              <a:extLst>
                <a:ext uri="{FF2B5EF4-FFF2-40B4-BE49-F238E27FC236}">
                  <a16:creationId xmlns:a16="http://schemas.microsoft.com/office/drawing/2014/main" id="{AC0A030C-CC69-3E20-60DC-BF13D03EF22B}"/>
                </a:ext>
              </a:extLst>
            </p:cNvPr>
            <p:cNvSpPr txBox="1"/>
            <p:nvPr/>
          </p:nvSpPr>
          <p:spPr>
            <a:xfrm>
              <a:off x="963998" y="3324231"/>
              <a:ext cx="744943" cy="34290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</a:t>
              </a:r>
              <a:r>
                <a:rPr lang="en-US" sz="650" u="sng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the</a:t>
              </a:r>
              <a:b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original Documents</a:t>
              </a:r>
              <a:b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referenced by DE’s provenance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58" name="Elemento grafico 3" descr="Utente">
              <a:extLst>
                <a:ext uri="{FF2B5EF4-FFF2-40B4-BE49-F238E27FC236}">
                  <a16:creationId xmlns:a16="http://schemas.microsoft.com/office/drawing/2014/main" id="{6B0CE5A5-0BE1-C7F9-A49D-F5D21BCF7AE4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0296" y="18642"/>
              <a:ext cx="348439" cy="348439"/>
            </a:xfrm>
            <a:prstGeom prst="rect">
              <a:avLst/>
            </a:prstGeom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2DF5B03-F1E0-7D02-52FD-C4C7306F2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218" y="1572307"/>
              <a:ext cx="118903" cy="31804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0" name="Ovale 817">
              <a:extLst>
                <a:ext uri="{FF2B5EF4-FFF2-40B4-BE49-F238E27FC236}">
                  <a16:creationId xmlns:a16="http://schemas.microsoft.com/office/drawing/2014/main" id="{82C4942E-DF4E-94E4-BD44-CC2023FD902A}"/>
                </a:ext>
              </a:extLst>
            </p:cNvPr>
            <p:cNvSpPr/>
            <p:nvPr/>
          </p:nvSpPr>
          <p:spPr>
            <a:xfrm>
              <a:off x="31778" y="1850707"/>
              <a:ext cx="176041" cy="182112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1" name="Ovale 818">
              <a:extLst>
                <a:ext uri="{FF2B5EF4-FFF2-40B4-BE49-F238E27FC236}">
                  <a16:creationId xmlns:a16="http://schemas.microsoft.com/office/drawing/2014/main" id="{DF4B4732-7A48-F9E9-0B71-284CA06CA4A7}"/>
                </a:ext>
              </a:extLst>
            </p:cNvPr>
            <p:cNvSpPr/>
            <p:nvPr/>
          </p:nvSpPr>
          <p:spPr>
            <a:xfrm>
              <a:off x="31778" y="3223701"/>
              <a:ext cx="176041" cy="182111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800" b="1">
                  <a:solidFill>
                    <a:srgbClr val="FFFFFF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2" name="Text Box 109">
              <a:extLst>
                <a:ext uri="{FF2B5EF4-FFF2-40B4-BE49-F238E27FC236}">
                  <a16:creationId xmlns:a16="http://schemas.microsoft.com/office/drawing/2014/main" id="{9E6A30E6-582C-7514-0598-7DDA870E6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12" y="745343"/>
              <a:ext cx="494297" cy="298298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XDS/MHD Document</a:t>
              </a:r>
              <a:b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Source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63" name="Gruppo 820">
              <a:extLst>
                <a:ext uri="{FF2B5EF4-FFF2-40B4-BE49-F238E27FC236}">
                  <a16:creationId xmlns:a16="http://schemas.microsoft.com/office/drawing/2014/main" id="{BE847C11-873A-C312-46F7-AD58D55B06EF}"/>
                </a:ext>
              </a:extLst>
            </p:cNvPr>
            <p:cNvGrpSpPr/>
            <p:nvPr/>
          </p:nvGrpSpPr>
          <p:grpSpPr>
            <a:xfrm>
              <a:off x="1423035" y="51965"/>
              <a:ext cx="1030897" cy="1233472"/>
              <a:chOff x="1664678" y="173991"/>
              <a:chExt cx="1030897" cy="1233472"/>
            </a:xfrm>
          </p:grpSpPr>
          <p:grpSp>
            <p:nvGrpSpPr>
              <p:cNvPr id="241" name="Gruppo 821">
                <a:extLst>
                  <a:ext uri="{FF2B5EF4-FFF2-40B4-BE49-F238E27FC236}">
                    <a16:creationId xmlns:a16="http://schemas.microsoft.com/office/drawing/2014/main" id="{261F4495-146A-D54B-35C4-24BFE2F003DE}"/>
                  </a:ext>
                </a:extLst>
              </p:cNvPr>
              <p:cNvGrpSpPr/>
              <p:nvPr/>
            </p:nvGrpSpPr>
            <p:grpSpPr>
              <a:xfrm>
                <a:off x="1664678" y="831274"/>
                <a:ext cx="1030897" cy="576189"/>
                <a:chOff x="1606698" y="1314771"/>
                <a:chExt cx="1030897" cy="576189"/>
              </a:xfrm>
            </p:grpSpPr>
            <p:grpSp>
              <p:nvGrpSpPr>
                <p:cNvPr id="251" name="Gruppo 822">
                  <a:extLst>
                    <a:ext uri="{FF2B5EF4-FFF2-40B4-BE49-F238E27FC236}">
                      <a16:creationId xmlns:a16="http://schemas.microsoft.com/office/drawing/2014/main" id="{438801A2-E766-C82B-5716-9FFDC4DCB623}"/>
                    </a:ext>
                  </a:extLst>
                </p:cNvPr>
                <p:cNvGrpSpPr/>
                <p:nvPr/>
              </p:nvGrpSpPr>
              <p:grpSpPr>
                <a:xfrm>
                  <a:off x="1606698" y="1314771"/>
                  <a:ext cx="1030897" cy="576189"/>
                  <a:chOff x="23691" y="147501"/>
                  <a:chExt cx="1030897" cy="576262"/>
                </a:xfrm>
              </p:grpSpPr>
              <p:sp>
                <p:nvSpPr>
                  <p:cNvPr id="253" name="Text Box 109">
                    <a:extLst>
                      <a:ext uri="{FF2B5EF4-FFF2-40B4-BE49-F238E27FC236}">
                        <a16:creationId xmlns:a16="http://schemas.microsoft.com/office/drawing/2014/main" id="{B726CEAB-B67F-23A6-96D6-37AF6FE6E5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0718" y="311145"/>
                    <a:ext cx="483870" cy="322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XDS/MHD </a:t>
                    </a:r>
                    <a:b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</a:t>
                    </a:r>
                    <a:b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 </a:t>
                    </a:r>
                    <a:br>
                      <a:rPr lang="it-IT" sz="650" b="1" strike="sng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endPara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Text Box 111">
                    <a:extLst>
                      <a:ext uri="{FF2B5EF4-FFF2-40B4-BE49-F238E27FC236}">
                        <a16:creationId xmlns:a16="http://schemas.microsoft.com/office/drawing/2014/main" id="{E8C10185-17A8-7690-E1F9-FE5059008A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584" y="479899"/>
                    <a:ext cx="683260" cy="2438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algn="ctr">
                      <a:spcBef>
                        <a:spcPts val="600"/>
                      </a:spcBef>
                    </a:pPr>
                    <a: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DE </a:t>
                    </a:r>
                    <a:r>
                      <a:rPr lang="en-US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Provenance</a:t>
                    </a:r>
                    <a:r>
                      <a:rPr lang="it-IT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Consumer </a:t>
                    </a:r>
                    <a:endPara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Text Box 109">
                    <a:extLst>
                      <a:ext uri="{FF2B5EF4-FFF2-40B4-BE49-F238E27FC236}">
                        <a16:creationId xmlns:a16="http://schemas.microsoft.com/office/drawing/2014/main" id="{973DF741-F694-FE5E-4A8A-E94E2CD223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91" y="147501"/>
                    <a:ext cx="493108" cy="3259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 algn="r">
                      <a:lnSpc>
                        <a:spcPct val="80000"/>
                      </a:lnSpc>
                    </a:pPr>
                    <a:r>
                      <a:rPr lang="en-US" sz="650" b="1" dirty="0" err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QEDm</a:t>
                    </a:r>
                    <a:r>
                      <a:rPr lang="en-US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/ Clinical Data</a:t>
                    </a:r>
                    <a:br>
                      <a:rPr lang="en-US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</a:br>
                    <a:r>
                      <a:rPr lang="en-US" sz="65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Consumer</a:t>
                    </a:r>
                    <a:endParaRPr lang="en-US" sz="12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52" name="Connettore diritto 826">
                  <a:extLst>
                    <a:ext uri="{FF2B5EF4-FFF2-40B4-BE49-F238E27FC236}">
                      <a16:creationId xmlns:a16="http://schemas.microsoft.com/office/drawing/2014/main" id="{F150C9A1-1C7E-1459-F77C-51AC2396266E}"/>
                    </a:ext>
                  </a:extLst>
                </p:cNvPr>
                <p:cNvCxnSpPr/>
                <p:nvPr/>
              </p:nvCxnSpPr>
              <p:spPr>
                <a:xfrm>
                  <a:off x="2118360" y="1380785"/>
                  <a:ext cx="0" cy="26225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42" name="Gruppo 827">
                <a:extLst>
                  <a:ext uri="{FF2B5EF4-FFF2-40B4-BE49-F238E27FC236}">
                    <a16:creationId xmlns:a16="http://schemas.microsoft.com/office/drawing/2014/main" id="{2B129233-830B-2D7A-ADF3-BCD1A2713B2F}"/>
                  </a:ext>
                </a:extLst>
              </p:cNvPr>
              <p:cNvGrpSpPr/>
              <p:nvPr/>
            </p:nvGrpSpPr>
            <p:grpSpPr>
              <a:xfrm>
                <a:off x="1743075" y="173991"/>
                <a:ext cx="822960" cy="685271"/>
                <a:chOff x="698151" y="1339523"/>
                <a:chExt cx="822960" cy="685271"/>
              </a:xfrm>
            </p:grpSpPr>
            <p:grpSp>
              <p:nvGrpSpPr>
                <p:cNvPr id="243" name="Gruppo 828">
                  <a:extLst>
                    <a:ext uri="{FF2B5EF4-FFF2-40B4-BE49-F238E27FC236}">
                      <a16:creationId xmlns:a16="http://schemas.microsoft.com/office/drawing/2014/main" id="{ECBE4854-ADC6-DABF-3C37-0D9DC0D6664E}"/>
                    </a:ext>
                  </a:extLst>
                </p:cNvPr>
                <p:cNvGrpSpPr/>
                <p:nvPr/>
              </p:nvGrpSpPr>
              <p:grpSpPr>
                <a:xfrm>
                  <a:off x="698151" y="1339523"/>
                  <a:ext cx="822960" cy="685271"/>
                  <a:chOff x="186090" y="-88599"/>
                  <a:chExt cx="861247" cy="717293"/>
                </a:xfrm>
              </p:grpSpPr>
              <p:grpSp>
                <p:nvGrpSpPr>
                  <p:cNvPr id="247" name="Gruppo 829">
                    <a:extLst>
                      <a:ext uri="{FF2B5EF4-FFF2-40B4-BE49-F238E27FC236}">
                        <a16:creationId xmlns:a16="http://schemas.microsoft.com/office/drawing/2014/main" id="{C83E18FB-CDC8-5B43-DD88-8F25DC4DF1A6}"/>
                      </a:ext>
                    </a:extLst>
                  </p:cNvPr>
                  <p:cNvGrpSpPr/>
                  <p:nvPr/>
                </p:nvGrpSpPr>
                <p:grpSpPr>
                  <a:xfrm>
                    <a:off x="186090" y="-88599"/>
                    <a:ext cx="861247" cy="717293"/>
                    <a:chOff x="186090" y="-88599"/>
                    <a:chExt cx="861247" cy="717293"/>
                  </a:xfrm>
                </p:grpSpPr>
                <p:pic>
                  <p:nvPicPr>
                    <p:cNvPr id="249" name="Elemento grafico 3" descr="Computer">
                      <a:extLst>
                        <a:ext uri="{FF2B5EF4-FFF2-40B4-BE49-F238E27FC236}">
                          <a16:creationId xmlns:a16="http://schemas.microsoft.com/office/drawing/2014/main" id="{3FE65AE0-FAB4-52A1-D0EF-53366AC1C9C9}"/>
                        </a:ext>
                      </a:extLst>
                    </p:cNvPr>
                    <p:cNvPicPr/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282" y="-88599"/>
                      <a:ext cx="447675" cy="4657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0" name="Text Box 111">
                      <a:extLst>
                        <a:ext uri="{FF2B5EF4-FFF2-40B4-BE49-F238E27FC236}">
                          <a16:creationId xmlns:a16="http://schemas.microsoft.com/office/drawing/2014/main" id="{F15EFEAB-D3E0-56FF-C3E3-BBA9B30054E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090" y="396619"/>
                      <a:ext cx="861247" cy="2320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it-IT" sz="650" b="1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Consumer of</a:t>
                      </a:r>
                      <a:br>
                        <a:rPr lang="it-IT" sz="650" b="1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it-IT" sz="650" b="1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 &amp; </a:t>
                      </a:r>
                      <a:r>
                        <a:rPr lang="en-US" sz="650" b="1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Documents</a:t>
                      </a:r>
                      <a:endParaRPr 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48" name="Rettangolo 2208">
                    <a:extLst>
                      <a:ext uri="{FF2B5EF4-FFF2-40B4-BE49-F238E27FC236}">
                        <a16:creationId xmlns:a16="http://schemas.microsoft.com/office/drawing/2014/main" id="{7B8FE45A-DA7E-D4FF-CCDD-F8F4F8A7C963}"/>
                      </a:ext>
                    </a:extLst>
                  </p:cNvPr>
                  <p:cNvSpPr/>
                  <p:nvPr/>
                </p:nvSpPr>
                <p:spPr>
                  <a:xfrm>
                    <a:off x="476451" y="39847"/>
                    <a:ext cx="224743" cy="15293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4" name="Gruppo 2209">
                  <a:extLst>
                    <a:ext uri="{FF2B5EF4-FFF2-40B4-BE49-F238E27FC236}">
                      <a16:creationId xmlns:a16="http://schemas.microsoft.com/office/drawing/2014/main" id="{645081AA-5D8C-9444-0952-12C17D7649D3}"/>
                    </a:ext>
                  </a:extLst>
                </p:cNvPr>
                <p:cNvGrpSpPr/>
                <p:nvPr/>
              </p:nvGrpSpPr>
              <p:grpSpPr>
                <a:xfrm>
                  <a:off x="811805" y="1578566"/>
                  <a:ext cx="280815" cy="204625"/>
                  <a:chOff x="790103" y="1731861"/>
                  <a:chExt cx="192949" cy="204625"/>
                </a:xfrm>
              </p:grpSpPr>
              <p:pic>
                <p:nvPicPr>
                  <p:cNvPr id="245" name="Elemento grafico 2" descr="Smartphone">
                    <a:extLst>
                      <a:ext uri="{FF2B5EF4-FFF2-40B4-BE49-F238E27FC236}">
                        <a16:creationId xmlns:a16="http://schemas.microsoft.com/office/drawing/2014/main" id="{6324040B-0A09-2856-E948-142B1142AB33}"/>
                      </a:ext>
                    </a:extLst>
                  </p:cNvPr>
                  <p:cNvPicPr/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 rot="1015542">
                    <a:off x="790103" y="1731861"/>
                    <a:ext cx="192949" cy="204625"/>
                  </a:xfrm>
                  <a:prstGeom prst="rect">
                    <a:avLst/>
                  </a:prstGeom>
                </p:spPr>
              </p:pic>
              <p:sp>
                <p:nvSpPr>
                  <p:cNvPr id="246" name="Rettangolo 2220">
                    <a:extLst>
                      <a:ext uri="{FF2B5EF4-FFF2-40B4-BE49-F238E27FC236}">
                        <a16:creationId xmlns:a16="http://schemas.microsoft.com/office/drawing/2014/main" id="{9CEFF6AD-BA67-6C94-28F2-F70933A744F1}"/>
                      </a:ext>
                    </a:extLst>
                  </p:cNvPr>
                  <p:cNvSpPr/>
                  <p:nvPr/>
                </p:nvSpPr>
                <p:spPr>
                  <a:xfrm rot="975524">
                    <a:off x="848011" y="1760989"/>
                    <a:ext cx="75845" cy="142916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4" name="Gruppo 2236">
              <a:extLst>
                <a:ext uri="{FF2B5EF4-FFF2-40B4-BE49-F238E27FC236}">
                  <a16:creationId xmlns:a16="http://schemas.microsoft.com/office/drawing/2014/main" id="{FDEF7379-7505-E39C-8E5E-C6D1C635CD16}"/>
                </a:ext>
              </a:extLst>
            </p:cNvPr>
            <p:cNvGrpSpPr/>
            <p:nvPr/>
          </p:nvGrpSpPr>
          <p:grpSpPr>
            <a:xfrm>
              <a:off x="180000" y="57974"/>
              <a:ext cx="619759" cy="681925"/>
              <a:chOff x="0" y="0"/>
              <a:chExt cx="620128" cy="682003"/>
            </a:xfrm>
          </p:grpSpPr>
          <p:grpSp>
            <p:nvGrpSpPr>
              <p:cNvPr id="233" name="Gruppo 2238">
                <a:extLst>
                  <a:ext uri="{FF2B5EF4-FFF2-40B4-BE49-F238E27FC236}">
                    <a16:creationId xmlns:a16="http://schemas.microsoft.com/office/drawing/2014/main" id="{9A5751B4-A5F1-F97D-7BCD-B8694F5A5731}"/>
                  </a:ext>
                </a:extLst>
              </p:cNvPr>
              <p:cNvGrpSpPr/>
              <p:nvPr/>
            </p:nvGrpSpPr>
            <p:grpSpPr>
              <a:xfrm>
                <a:off x="53319" y="0"/>
                <a:ext cx="566809" cy="682003"/>
                <a:chOff x="53319" y="0"/>
                <a:chExt cx="593180" cy="713876"/>
              </a:xfrm>
            </p:grpSpPr>
            <p:grpSp>
              <p:nvGrpSpPr>
                <p:cNvPr id="237" name="Gruppo 2239">
                  <a:extLst>
                    <a:ext uri="{FF2B5EF4-FFF2-40B4-BE49-F238E27FC236}">
                      <a16:creationId xmlns:a16="http://schemas.microsoft.com/office/drawing/2014/main" id="{E62E7B9F-DF41-023F-E194-D2538235D64B}"/>
                    </a:ext>
                  </a:extLst>
                </p:cNvPr>
                <p:cNvGrpSpPr/>
                <p:nvPr/>
              </p:nvGrpSpPr>
              <p:grpSpPr>
                <a:xfrm>
                  <a:off x="53319" y="0"/>
                  <a:ext cx="593180" cy="713876"/>
                  <a:chOff x="53319" y="0"/>
                  <a:chExt cx="593180" cy="713876"/>
                </a:xfrm>
              </p:grpSpPr>
              <p:pic>
                <p:nvPicPr>
                  <p:cNvPr id="239" name="Elemento grafico 3" descr="Computer">
                    <a:extLst>
                      <a:ext uri="{FF2B5EF4-FFF2-40B4-BE49-F238E27FC236}">
                        <a16:creationId xmlns:a16="http://schemas.microsoft.com/office/drawing/2014/main" id="{BA6C93E4-0586-261E-811F-64F3758D2A02}"/>
                      </a:ext>
                    </a:extLst>
                  </p:cNvPr>
                  <p:cNvPicPr/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8770" y="0"/>
                    <a:ext cx="447675" cy="465711"/>
                  </a:xfrm>
                  <a:prstGeom prst="rect">
                    <a:avLst/>
                  </a:prstGeom>
                </p:spPr>
              </p:pic>
              <p:sp>
                <p:nvSpPr>
                  <p:cNvPr id="240" name="Text Box 111">
                    <a:extLst>
                      <a:ext uri="{FF2B5EF4-FFF2-40B4-BE49-F238E27FC236}">
                        <a16:creationId xmlns:a16="http://schemas.microsoft.com/office/drawing/2014/main" id="{2D8D71D8-6D52-F28A-11D0-BD280D52CD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19" y="471141"/>
                    <a:ext cx="593180" cy="2427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rot="0" vert="horz" wrap="square" lIns="0" tIns="0" rIns="0" bIns="0" anchor="ctr" anchorCtr="0" upright="1">
                    <a:no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it-IT" sz="650" b="1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Source of </a:t>
                    </a:r>
                    <a:r>
                      <a:rPr lang="en-US" sz="650" b="1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Documents</a:t>
                    </a:r>
                    <a:endParaRPr lang="en-US" sz="120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8" name="Rettangolo 2402">
                  <a:extLst>
                    <a:ext uri="{FF2B5EF4-FFF2-40B4-BE49-F238E27FC236}">
                      <a16:creationId xmlns:a16="http://schemas.microsoft.com/office/drawing/2014/main" id="{12C518B4-B99A-5B89-3A92-2F5C1F0DFEE0}"/>
                    </a:ext>
                  </a:extLst>
                </p:cNvPr>
                <p:cNvSpPr/>
                <p:nvPr/>
              </p:nvSpPr>
              <p:spPr>
                <a:xfrm>
                  <a:off x="168939" y="128446"/>
                  <a:ext cx="224743" cy="15293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4" name="Gruppo 2403">
                <a:extLst>
                  <a:ext uri="{FF2B5EF4-FFF2-40B4-BE49-F238E27FC236}">
                    <a16:creationId xmlns:a16="http://schemas.microsoft.com/office/drawing/2014/main" id="{239E62FE-3B3E-88D5-16EA-8913B42401BA}"/>
                  </a:ext>
                </a:extLst>
              </p:cNvPr>
              <p:cNvGrpSpPr/>
              <p:nvPr/>
            </p:nvGrpSpPr>
            <p:grpSpPr>
              <a:xfrm>
                <a:off x="0" y="239043"/>
                <a:ext cx="280815" cy="204625"/>
                <a:chOff x="0" y="239043"/>
                <a:chExt cx="192949" cy="204625"/>
              </a:xfrm>
            </p:grpSpPr>
            <p:pic>
              <p:nvPicPr>
                <p:cNvPr id="235" name="Elemento grafico 2" descr="Smartphone">
                  <a:extLst>
                    <a:ext uri="{FF2B5EF4-FFF2-40B4-BE49-F238E27FC236}">
                      <a16:creationId xmlns:a16="http://schemas.microsoft.com/office/drawing/2014/main" id="{F7C04DFB-714F-8C92-8040-D6E3857B3242}"/>
                    </a:ext>
                  </a:extLst>
                </p:cNvPr>
                <p:cNvPicPr/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015542">
                  <a:off x="0" y="239043"/>
                  <a:ext cx="192949" cy="204625"/>
                </a:xfrm>
                <a:prstGeom prst="rect">
                  <a:avLst/>
                </a:prstGeom>
              </p:spPr>
            </p:pic>
            <p:sp>
              <p:nvSpPr>
                <p:cNvPr id="236" name="Rettangolo 2405">
                  <a:extLst>
                    <a:ext uri="{FF2B5EF4-FFF2-40B4-BE49-F238E27FC236}">
                      <a16:creationId xmlns:a16="http://schemas.microsoft.com/office/drawing/2014/main" id="{99E8C1B4-DA20-1D48-D942-2FC5B6587594}"/>
                    </a:ext>
                  </a:extLst>
                </p:cNvPr>
                <p:cNvSpPr/>
                <p:nvPr/>
              </p:nvSpPr>
              <p:spPr>
                <a:xfrm rot="975524">
                  <a:off x="57908" y="268171"/>
                  <a:ext cx="75845" cy="142916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5" name="Gruppo 2406">
              <a:extLst>
                <a:ext uri="{FF2B5EF4-FFF2-40B4-BE49-F238E27FC236}">
                  <a16:creationId xmlns:a16="http://schemas.microsoft.com/office/drawing/2014/main" id="{9742B1C6-56E9-1BA6-68E8-8C6FEB7032B3}"/>
                </a:ext>
              </a:extLst>
            </p:cNvPr>
            <p:cNvGrpSpPr/>
            <p:nvPr/>
          </p:nvGrpSpPr>
          <p:grpSpPr>
            <a:xfrm>
              <a:off x="5004190" y="69508"/>
              <a:ext cx="567994" cy="666011"/>
              <a:chOff x="0" y="0"/>
              <a:chExt cx="631190" cy="666152"/>
            </a:xfrm>
          </p:grpSpPr>
          <p:sp>
            <p:nvSpPr>
              <p:cNvPr id="231" name="Rettangolo con angoli arrotondati 2407">
                <a:extLst>
                  <a:ext uri="{FF2B5EF4-FFF2-40B4-BE49-F238E27FC236}">
                    <a16:creationId xmlns:a16="http://schemas.microsoft.com/office/drawing/2014/main" id="{4BFAA752-5082-C5D7-9950-9F1C9EFF80B9}"/>
                  </a:ext>
                </a:extLst>
              </p:cNvPr>
              <p:cNvSpPr/>
              <p:nvPr/>
            </p:nvSpPr>
            <p:spPr>
              <a:xfrm>
                <a:off x="19887" y="0"/>
                <a:ext cx="574208" cy="666152"/>
              </a:xfrm>
              <a:prstGeom prst="roundRect">
                <a:avLst>
                  <a:gd name="adj" fmla="val 9033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E7E6E6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it-IT" sz="700" b="1">
                    <a:solidFill>
                      <a:srgbClr val="595959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1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32" name="Elemento grafico 11" descr="Database">
                <a:extLst>
                  <a:ext uri="{FF2B5EF4-FFF2-40B4-BE49-F238E27FC236}">
                    <a16:creationId xmlns:a16="http://schemas.microsoft.com/office/drawing/2014/main" id="{B9B4D108-4066-2F6A-B398-6A3520C4582D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7555" r="7555"/>
              <a:stretch/>
            </p:blipFill>
            <p:spPr>
              <a:xfrm>
                <a:off x="0" y="101639"/>
                <a:ext cx="631190" cy="357342"/>
              </a:xfrm>
              <a:prstGeom prst="rect">
                <a:avLst/>
              </a:prstGeom>
            </p:spPr>
          </p:pic>
        </p:grpSp>
        <p:sp>
          <p:nvSpPr>
            <p:cNvPr id="166" name="Text Box 111">
              <a:extLst>
                <a:ext uri="{FF2B5EF4-FFF2-40B4-BE49-F238E27FC236}">
                  <a16:creationId xmlns:a16="http://schemas.microsoft.com/office/drawing/2014/main" id="{D101C2AF-54E6-8146-B9D5-C37ED0ECA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043" y="748106"/>
              <a:ext cx="525145" cy="30035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XDS</a:t>
              </a:r>
              <a:b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F4C4C3F-CBA2-5FE9-1BCF-F16A9062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893" y="3886191"/>
              <a:ext cx="118110" cy="23876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68" name="Gruppo 2411">
              <a:extLst>
                <a:ext uri="{FF2B5EF4-FFF2-40B4-BE49-F238E27FC236}">
                  <a16:creationId xmlns:a16="http://schemas.microsoft.com/office/drawing/2014/main" id="{E7C0651C-B978-0BB6-D09D-20761E0BD949}"/>
                </a:ext>
              </a:extLst>
            </p:cNvPr>
            <p:cNvGrpSpPr/>
            <p:nvPr/>
          </p:nvGrpSpPr>
          <p:grpSpPr>
            <a:xfrm>
              <a:off x="1993637" y="3912884"/>
              <a:ext cx="3799256" cy="177800"/>
              <a:chOff x="0" y="0"/>
              <a:chExt cx="4140632" cy="177800"/>
            </a:xfrm>
          </p:grpSpPr>
          <p:cxnSp>
            <p:nvCxnSpPr>
              <p:cNvPr id="229" name="Line 134">
                <a:extLst>
                  <a:ext uri="{FF2B5EF4-FFF2-40B4-BE49-F238E27FC236}">
                    <a16:creationId xmlns:a16="http://schemas.microsoft.com/office/drawing/2014/main" id="{92298816-0D5F-2675-CE20-220E70C3DD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0" y="0"/>
                <a:ext cx="4135552" cy="16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30" name="Line 113">
                <a:extLst>
                  <a:ext uri="{FF2B5EF4-FFF2-40B4-BE49-F238E27FC236}">
                    <a16:creationId xmlns:a16="http://schemas.microsoft.com/office/drawing/2014/main" id="{6A059D5A-D1FE-C97B-AB8E-54E272A10D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163244"/>
                <a:ext cx="4140632" cy="145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169" name="Text Box 130">
              <a:extLst>
                <a:ext uri="{FF2B5EF4-FFF2-40B4-BE49-F238E27FC236}">
                  <a16:creationId xmlns:a16="http://schemas.microsoft.com/office/drawing/2014/main" id="{8FD84121-3910-719B-71D5-DFAC80BB5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087" y="3955235"/>
              <a:ext cx="210566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/>
              <a:r>
                <a:rPr lang="fr-FR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Retrieve Documents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CC65903-E9E6-7BF2-8E74-D2D95DAB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948" y="1963424"/>
              <a:ext cx="118745" cy="341574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B4920C3-0E1C-329E-ECCF-01F09E7C3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495" y="1673469"/>
              <a:ext cx="118745" cy="135127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E35DBA0-58D7-68BE-3313-90D87E8B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117" y="2072725"/>
              <a:ext cx="118745" cy="142544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73" name="Gruppo 2418">
              <a:extLst>
                <a:ext uri="{FF2B5EF4-FFF2-40B4-BE49-F238E27FC236}">
                  <a16:creationId xmlns:a16="http://schemas.microsoft.com/office/drawing/2014/main" id="{C76D4861-3665-0831-FFFA-5A4DF5B397C9}"/>
                </a:ext>
              </a:extLst>
            </p:cNvPr>
            <p:cNvGrpSpPr/>
            <p:nvPr/>
          </p:nvGrpSpPr>
          <p:grpSpPr>
            <a:xfrm>
              <a:off x="4324350" y="1687844"/>
              <a:ext cx="904369" cy="130277"/>
              <a:chOff x="4331970" y="1826328"/>
              <a:chExt cx="896749" cy="122502"/>
            </a:xfrm>
          </p:grpSpPr>
          <p:sp>
            <p:nvSpPr>
              <p:cNvPr id="226" name="Text Box 130">
                <a:extLst>
                  <a:ext uri="{FF2B5EF4-FFF2-40B4-BE49-F238E27FC236}">
                    <a16:creationId xmlns:a16="http://schemas.microsoft.com/office/drawing/2014/main" id="{56821D6A-9C0B-4DC0-5B51-AB343F547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6407" y="1826328"/>
                <a:ext cx="768879" cy="122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600"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Register</a:t>
                </a:r>
                <a:r>
                  <a:rPr lang="it-IT" sz="600"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Document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27" name="Line 148">
                <a:extLst>
                  <a:ext uri="{FF2B5EF4-FFF2-40B4-BE49-F238E27FC236}">
                    <a16:creationId xmlns:a16="http://schemas.microsoft.com/office/drawing/2014/main" id="{D98BB294-8674-FD7E-054C-21B40B5D33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331970" y="1839374"/>
                <a:ext cx="896749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28" name="Line 148">
                <a:extLst>
                  <a:ext uri="{FF2B5EF4-FFF2-40B4-BE49-F238E27FC236}">
                    <a16:creationId xmlns:a16="http://schemas.microsoft.com/office/drawing/2014/main" id="{A007FC45-5A2B-3C37-9EF2-D02BBB783B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41402" y="1924265"/>
                <a:ext cx="885370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grpSp>
          <p:nvGrpSpPr>
            <p:cNvPr id="174" name="Gruppo 2422">
              <a:extLst>
                <a:ext uri="{FF2B5EF4-FFF2-40B4-BE49-F238E27FC236}">
                  <a16:creationId xmlns:a16="http://schemas.microsoft.com/office/drawing/2014/main" id="{A5C9F36D-EC38-8703-6FFC-F1B721179732}"/>
                </a:ext>
              </a:extLst>
            </p:cNvPr>
            <p:cNvGrpSpPr/>
            <p:nvPr/>
          </p:nvGrpSpPr>
          <p:grpSpPr>
            <a:xfrm>
              <a:off x="4323236" y="2091232"/>
              <a:ext cx="1475712" cy="121920"/>
              <a:chOff x="0" y="4253"/>
              <a:chExt cx="896749" cy="122502"/>
            </a:xfrm>
          </p:grpSpPr>
          <p:sp>
            <p:nvSpPr>
              <p:cNvPr id="223" name="Text Box 130">
                <a:extLst>
                  <a:ext uri="{FF2B5EF4-FFF2-40B4-BE49-F238E27FC236}">
                    <a16:creationId xmlns:a16="http://schemas.microsoft.com/office/drawing/2014/main" id="{5CECC02F-373F-EEF4-9FD9-B1AA6E91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37" y="4253"/>
                <a:ext cx="404721" cy="122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600"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Register Document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24" name="Line 148">
                <a:extLst>
                  <a:ext uri="{FF2B5EF4-FFF2-40B4-BE49-F238E27FC236}">
                    <a16:creationId xmlns:a16="http://schemas.microsoft.com/office/drawing/2014/main" id="{F8643555-5EC4-B548-C33E-0267266561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0" y="17026"/>
                <a:ext cx="896749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25" name="Line 148">
                <a:extLst>
                  <a:ext uri="{FF2B5EF4-FFF2-40B4-BE49-F238E27FC236}">
                    <a16:creationId xmlns:a16="http://schemas.microsoft.com/office/drawing/2014/main" id="{E61B0F79-D03E-E705-313E-71FDFE5DD3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9432" y="106170"/>
                <a:ext cx="885370" cy="1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olid"/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grpSp>
          <p:nvGrpSpPr>
            <p:cNvPr id="175" name="Gruppo 2426">
              <a:extLst>
                <a:ext uri="{FF2B5EF4-FFF2-40B4-BE49-F238E27FC236}">
                  <a16:creationId xmlns:a16="http://schemas.microsoft.com/office/drawing/2014/main" id="{6716E6FE-9A19-E428-FEC9-D7D8A6532CFC}"/>
                </a:ext>
              </a:extLst>
            </p:cNvPr>
            <p:cNvGrpSpPr/>
            <p:nvPr/>
          </p:nvGrpSpPr>
          <p:grpSpPr>
            <a:xfrm>
              <a:off x="586740" y="1997833"/>
              <a:ext cx="5212208" cy="276332"/>
              <a:chOff x="0" y="0"/>
              <a:chExt cx="3420657" cy="276332"/>
            </a:xfrm>
          </p:grpSpPr>
          <p:cxnSp>
            <p:nvCxnSpPr>
              <p:cNvPr id="221" name="Line 113">
                <a:extLst>
                  <a:ext uri="{FF2B5EF4-FFF2-40B4-BE49-F238E27FC236}">
                    <a16:creationId xmlns:a16="http://schemas.microsoft.com/office/drawing/2014/main" id="{F7B7CE13-58A5-229B-BDB8-543633A98B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0015" y="276332"/>
                <a:ext cx="3395162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  <p:cxnSp>
            <p:nvCxnSpPr>
              <p:cNvPr id="222" name="Line 148">
                <a:extLst>
                  <a:ext uri="{FF2B5EF4-FFF2-40B4-BE49-F238E27FC236}">
                    <a16:creationId xmlns:a16="http://schemas.microsoft.com/office/drawing/2014/main" id="{A2BC7328-8689-8283-E553-3345B498579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0" y="0"/>
                <a:ext cx="3420657" cy="18818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noFill/>
                  </a14:hiddenFill>
                </a:ext>
              </a:extLst>
            </p:spPr>
          </p:cxnSp>
        </p:grpSp>
        <p:sp>
          <p:nvSpPr>
            <p:cNvPr id="176" name="Text Box 130">
              <a:extLst>
                <a:ext uri="{FF2B5EF4-FFF2-40B4-BE49-F238E27FC236}">
                  <a16:creationId xmlns:a16="http://schemas.microsoft.com/office/drawing/2014/main" id="{533B3778-9863-D1B8-AA6E-FA4D689B0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370" y="1887099"/>
              <a:ext cx="2419350" cy="139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Request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7" name="Text Box 130">
              <a:extLst>
                <a:ext uri="{FF2B5EF4-FFF2-40B4-BE49-F238E27FC236}">
                  <a16:creationId xmlns:a16="http://schemas.microsoft.com/office/drawing/2014/main" id="{A2590D53-95F4-E93F-4741-2FB0B7D58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632" y="2134003"/>
              <a:ext cx="2243455" cy="140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5C16A0B-6A83-38C1-3AF4-D568DB22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21" y="1565913"/>
              <a:ext cx="133179" cy="744165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79" name="Immagine 2442">
              <a:extLst>
                <a:ext uri="{FF2B5EF4-FFF2-40B4-BE49-F238E27FC236}">
                  <a16:creationId xmlns:a16="http://schemas.microsoft.com/office/drawing/2014/main" id="{713BB915-3C58-088E-5FBA-75A179CEFE5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25491" y="3100377"/>
              <a:ext cx="154738" cy="175260"/>
            </a:xfrm>
            <a:prstGeom prst="rect">
              <a:avLst/>
            </a:prstGeom>
          </p:spPr>
        </p:pic>
        <p:sp>
          <p:nvSpPr>
            <p:cNvPr id="180" name="Text Box 25">
              <a:extLst>
                <a:ext uri="{FF2B5EF4-FFF2-40B4-BE49-F238E27FC236}">
                  <a16:creationId xmlns:a16="http://schemas.microsoft.com/office/drawing/2014/main" id="{2E89C3B9-0870-7ABD-8B97-975C0C5B17A5}"/>
                </a:ext>
              </a:extLst>
            </p:cNvPr>
            <p:cNvSpPr txBox="1"/>
            <p:nvPr/>
          </p:nvSpPr>
          <p:spPr>
            <a:xfrm>
              <a:off x="1251360" y="2925164"/>
              <a:ext cx="461010" cy="350473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90000"/>
                </a:lnSpc>
                <a:spcBef>
                  <a:spcPts val="600"/>
                </a:spcBef>
              </a:pP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Select a DE</a:t>
              </a:r>
              <a:b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and parse its provenance 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1" name="Text Box 111">
              <a:extLst>
                <a:ext uri="{FF2B5EF4-FFF2-40B4-BE49-F238E27FC236}">
                  <a16:creationId xmlns:a16="http://schemas.microsoft.com/office/drawing/2014/main" id="{EBE9EA88-C607-04D2-9450-D466A8434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086" y="550535"/>
              <a:ext cx="510306" cy="160921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Repository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it-IT" sz="65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2" name="Text Box 111">
              <a:extLst>
                <a:ext uri="{FF2B5EF4-FFF2-40B4-BE49-F238E27FC236}">
                  <a16:creationId xmlns:a16="http://schemas.microsoft.com/office/drawing/2014/main" id="{2F4D31A1-D354-57DF-5C5F-B94D15F7D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7501" y="544404"/>
              <a:ext cx="478790" cy="16065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>
                  <a:solidFill>
                    <a:srgbClr val="59595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Repository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83" name="Gruppo 2446">
              <a:extLst>
                <a:ext uri="{FF2B5EF4-FFF2-40B4-BE49-F238E27FC236}">
                  <a16:creationId xmlns:a16="http://schemas.microsoft.com/office/drawing/2014/main" id="{184785F5-8524-4127-346B-A8DA492DAF37}"/>
                </a:ext>
              </a:extLst>
            </p:cNvPr>
            <p:cNvGrpSpPr/>
            <p:nvPr/>
          </p:nvGrpSpPr>
          <p:grpSpPr>
            <a:xfrm>
              <a:off x="4294928" y="2559940"/>
              <a:ext cx="1616075" cy="529486"/>
              <a:chOff x="0" y="43947"/>
              <a:chExt cx="1616349" cy="529749"/>
            </a:xfrm>
          </p:grpSpPr>
          <p:sp>
            <p:nvSpPr>
              <p:cNvPr id="209" name="Text Box 130">
                <a:extLst>
                  <a:ext uri="{FF2B5EF4-FFF2-40B4-BE49-F238E27FC236}">
                    <a16:creationId xmlns:a16="http://schemas.microsoft.com/office/drawing/2014/main" id="{B7C3411C-5A7A-F7C4-D4F6-2A1CBBF8E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42" y="87797"/>
                <a:ext cx="725287" cy="109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600"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Retrieve Document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sz="12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0" name="Gruppo 2448">
                <a:extLst>
                  <a:ext uri="{FF2B5EF4-FFF2-40B4-BE49-F238E27FC236}">
                    <a16:creationId xmlns:a16="http://schemas.microsoft.com/office/drawing/2014/main" id="{FCE6EA00-1E46-2F9F-178F-272448109F6B}"/>
                  </a:ext>
                </a:extLst>
              </p:cNvPr>
              <p:cNvGrpSpPr/>
              <p:nvPr/>
            </p:nvGrpSpPr>
            <p:grpSpPr>
              <a:xfrm>
                <a:off x="30264" y="70927"/>
                <a:ext cx="902609" cy="126168"/>
                <a:chOff x="30264" y="71004"/>
                <a:chExt cx="1039146" cy="126389"/>
              </a:xfrm>
            </p:grpSpPr>
            <p:cxnSp>
              <p:nvCxnSpPr>
                <p:cNvPr id="219" name="Line 148">
                  <a:extLst>
                    <a:ext uri="{FF2B5EF4-FFF2-40B4-BE49-F238E27FC236}">
                      <a16:creationId xmlns:a16="http://schemas.microsoft.com/office/drawing/2014/main" id="{AB406AA9-274D-C2A3-7EC6-7A95C862E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0264" y="191678"/>
                  <a:ext cx="1019809" cy="57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  <a:noFill/>
                    </a14:hiddenFill>
                  </a:ext>
                </a:extLst>
              </p:spPr>
            </p:cxnSp>
            <p:cxnSp>
              <p:nvCxnSpPr>
                <p:cNvPr id="220" name="Line 148">
                  <a:extLst>
                    <a:ext uri="{FF2B5EF4-FFF2-40B4-BE49-F238E27FC236}">
                      <a16:creationId xmlns:a16="http://schemas.microsoft.com/office/drawing/2014/main" id="{6C1FD53E-75F1-94F9-00DE-3492A340A62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329" y="71004"/>
                  <a:ext cx="1021081" cy="6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  <a:noFill/>
                    </a14:hiddenFill>
                  </a:ext>
                </a:extLst>
              </p:spPr>
            </p:cxn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0EF8A42-0102-8272-FC78-EB1A32C6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410" y="43947"/>
                <a:ext cx="126366" cy="18311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2" name="Text Box 25">
                <a:extLst>
                  <a:ext uri="{FF2B5EF4-FFF2-40B4-BE49-F238E27FC236}">
                    <a16:creationId xmlns:a16="http://schemas.microsoft.com/office/drawing/2014/main" id="{641C0351-299E-3CCF-1AAE-99C0DB9A1543}"/>
                  </a:ext>
                </a:extLst>
              </p:cNvPr>
              <p:cNvSpPr txBox="1"/>
              <p:nvPr/>
            </p:nvSpPr>
            <p:spPr>
              <a:xfrm>
                <a:off x="226015" y="421045"/>
                <a:ext cx="455471" cy="15265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6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Add DE’s</a:t>
                </a:r>
                <a:br>
                  <a:rPr lang="en-US" sz="60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provenance 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3" name="Text Box 130">
                <a:extLst>
                  <a:ext uri="{FF2B5EF4-FFF2-40B4-BE49-F238E27FC236}">
                    <a16:creationId xmlns:a16="http://schemas.microsoft.com/office/drawing/2014/main" id="{E6BF31FD-59CE-207E-657C-9C6665D6D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03" y="272106"/>
                <a:ext cx="725012" cy="109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600">
                    <a:highlight>
                      <a:srgbClr val="D3D3D3"/>
                    </a:highligh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Retrieve Document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sz="12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4" name="Gruppo 2454">
                <a:extLst>
                  <a:ext uri="{FF2B5EF4-FFF2-40B4-BE49-F238E27FC236}">
                    <a16:creationId xmlns:a16="http://schemas.microsoft.com/office/drawing/2014/main" id="{1FBD774D-80FD-23A7-DB3F-497CF882E45F}"/>
                  </a:ext>
                </a:extLst>
              </p:cNvPr>
              <p:cNvGrpSpPr/>
              <p:nvPr/>
            </p:nvGrpSpPr>
            <p:grpSpPr>
              <a:xfrm>
                <a:off x="30253" y="255236"/>
                <a:ext cx="1458652" cy="120463"/>
                <a:chOff x="30253" y="255236"/>
                <a:chExt cx="1040481" cy="120674"/>
              </a:xfrm>
            </p:grpSpPr>
            <p:cxnSp>
              <p:nvCxnSpPr>
                <p:cNvPr id="217" name="Line 148">
                  <a:extLst>
                    <a:ext uri="{FF2B5EF4-FFF2-40B4-BE49-F238E27FC236}">
                      <a16:creationId xmlns:a16="http://schemas.microsoft.com/office/drawing/2014/main" id="{64E3F55C-ED7D-774C-7214-5ECA745B029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30253" y="375546"/>
                  <a:ext cx="1040481" cy="3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  <a:noFill/>
                    </a14:hiddenFill>
                  </a:ext>
                </a:extLst>
              </p:spPr>
            </p:cxnSp>
            <p:cxnSp>
              <p:nvCxnSpPr>
                <p:cNvPr id="218" name="Line 148">
                  <a:extLst>
                    <a:ext uri="{FF2B5EF4-FFF2-40B4-BE49-F238E27FC236}">
                      <a16:creationId xmlns:a16="http://schemas.microsoft.com/office/drawing/2014/main" id="{2F24676E-4383-8CFC-1D79-2F81A8D3469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318" y="255236"/>
                  <a:ext cx="1021081" cy="63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  <a:noFill/>
                    </a14:hiddenFill>
                  </a:ext>
                </a:extLst>
              </p:spPr>
            </p:cxn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44D472A-FE76-6647-C3A6-87DDA209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253" y="228256"/>
                <a:ext cx="127096" cy="183111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16" name="Connettore 2 439">
                <a:extLst>
                  <a:ext uri="{FF2B5EF4-FFF2-40B4-BE49-F238E27FC236}">
                    <a16:creationId xmlns:a16="http://schemas.microsoft.com/office/drawing/2014/main" id="{06166E06-87F4-17D3-2D01-478AA10A9AD4}"/>
                  </a:ext>
                </a:extLst>
              </p:cNvPr>
              <p:cNvCxnSpPr/>
              <p:nvPr/>
            </p:nvCxnSpPr>
            <p:spPr>
              <a:xfrm rot="10800000" flipH="1" flipV="1">
                <a:off x="0" y="421046"/>
                <a:ext cx="35175" cy="96706"/>
              </a:xfrm>
              <a:prstGeom prst="bentConnector4">
                <a:avLst>
                  <a:gd name="adj1" fmla="val 558544"/>
                  <a:gd name="adj2" fmla="val 102401"/>
                </a:avLst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w="sm" len="med"/>
                <a:tailEnd type="stealth" w="sm" len="med"/>
              </a:ln>
              <a:effectLst/>
            </p:spPr>
          </p:cxnSp>
        </p:grpSp>
        <p:grpSp>
          <p:nvGrpSpPr>
            <p:cNvPr id="184" name="Gruppo 2460">
              <a:extLst>
                <a:ext uri="{FF2B5EF4-FFF2-40B4-BE49-F238E27FC236}">
                  <a16:creationId xmlns:a16="http://schemas.microsoft.com/office/drawing/2014/main" id="{C1DE91F5-3535-EB7D-BACB-0B8F97D56603}"/>
                </a:ext>
              </a:extLst>
            </p:cNvPr>
            <p:cNvGrpSpPr/>
            <p:nvPr/>
          </p:nvGrpSpPr>
          <p:grpSpPr>
            <a:xfrm>
              <a:off x="1869194" y="2549920"/>
              <a:ext cx="2459875" cy="774311"/>
              <a:chOff x="1869194" y="3810001"/>
              <a:chExt cx="2459875" cy="54571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6A02639-D21D-C3AE-93E0-C52AF8C54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194" y="3810001"/>
                <a:ext cx="125341" cy="545710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7C7A8E1-8AF9-81C0-794F-CABE31176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751" y="3810001"/>
                <a:ext cx="119318" cy="38022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ysClr val="windowText" lastClr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5" name="Text Box 130">
              <a:extLst>
                <a:ext uri="{FF2B5EF4-FFF2-40B4-BE49-F238E27FC236}">
                  <a16:creationId xmlns:a16="http://schemas.microsoft.com/office/drawing/2014/main" id="{750EACE1-ED50-A14E-E1C3-D092B4EAD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502" y="1716510"/>
              <a:ext cx="2419350" cy="139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700">
                  <a:highlight>
                    <a:srgbClr val="D3D3D3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Publish Document</a:t>
              </a:r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 Response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86" name="Gruppo 2480">
              <a:extLst>
                <a:ext uri="{FF2B5EF4-FFF2-40B4-BE49-F238E27FC236}">
                  <a16:creationId xmlns:a16="http://schemas.microsoft.com/office/drawing/2014/main" id="{262A8A32-D2D2-AF86-C45D-380E7DBFE9DD}"/>
                </a:ext>
              </a:extLst>
            </p:cNvPr>
            <p:cNvGrpSpPr/>
            <p:nvPr/>
          </p:nvGrpSpPr>
          <p:grpSpPr>
            <a:xfrm>
              <a:off x="3205459" y="62419"/>
              <a:ext cx="1896159" cy="1220800"/>
              <a:chOff x="3205459" y="184445"/>
              <a:chExt cx="1896159" cy="1220800"/>
            </a:xfrm>
          </p:grpSpPr>
          <p:sp>
            <p:nvSpPr>
              <p:cNvPr id="189" name="Text Box 111">
                <a:extLst>
                  <a:ext uri="{FF2B5EF4-FFF2-40B4-BE49-F238E27FC236}">
                    <a16:creationId xmlns:a16="http://schemas.microsoft.com/office/drawing/2014/main" id="{42474931-123A-D89E-90ED-75F5705BD3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436" y="1221863"/>
                <a:ext cx="1470660" cy="1833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r>
                  <a:rPr lang="fr-FR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 </a:t>
                </a:r>
                <a:r>
                  <a:rPr lang="en-US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Extractor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11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90" name="Gruppo 2493">
                <a:extLst>
                  <a:ext uri="{FF2B5EF4-FFF2-40B4-BE49-F238E27FC236}">
                    <a16:creationId xmlns:a16="http://schemas.microsoft.com/office/drawing/2014/main" id="{95C656D6-DF0F-0BC5-7F96-894CA3127D6D}"/>
                  </a:ext>
                </a:extLst>
              </p:cNvPr>
              <p:cNvGrpSpPr/>
              <p:nvPr/>
            </p:nvGrpSpPr>
            <p:grpSpPr>
              <a:xfrm>
                <a:off x="3205459" y="184445"/>
                <a:ext cx="1896159" cy="995076"/>
                <a:chOff x="3220699" y="184445"/>
                <a:chExt cx="1896159" cy="995076"/>
              </a:xfrm>
            </p:grpSpPr>
            <p:grpSp>
              <p:nvGrpSpPr>
                <p:cNvPr id="194" name="Gruppo 2494">
                  <a:extLst>
                    <a:ext uri="{FF2B5EF4-FFF2-40B4-BE49-F238E27FC236}">
                      <a16:creationId xmlns:a16="http://schemas.microsoft.com/office/drawing/2014/main" id="{3BE8FBB2-3E1E-372F-2F87-E350F21B905F}"/>
                    </a:ext>
                  </a:extLst>
                </p:cNvPr>
                <p:cNvGrpSpPr/>
                <p:nvPr/>
              </p:nvGrpSpPr>
              <p:grpSpPr>
                <a:xfrm>
                  <a:off x="3220699" y="184445"/>
                  <a:ext cx="1896159" cy="995076"/>
                  <a:chOff x="3323427" y="184445"/>
                  <a:chExt cx="1896159" cy="995076"/>
                </a:xfrm>
              </p:grpSpPr>
              <p:sp>
                <p:nvSpPr>
                  <p:cNvPr id="196" name="Text Box 111">
                    <a:extLst>
                      <a:ext uri="{FF2B5EF4-FFF2-40B4-BE49-F238E27FC236}">
                        <a16:creationId xmlns:a16="http://schemas.microsoft.com/office/drawing/2014/main" id="{69613D91-46B1-F874-CB35-A6BCD30CC7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2386" y="878560"/>
                    <a:ext cx="457200" cy="2968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36000" rIns="0" bIns="36000" anchor="b" anchorCtr="0" upright="1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650" b="1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XDS Document Registry</a:t>
                    </a:r>
                    <a:endParaRPr lang="en-US" sz="120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Rettangolo con angoli arrotondati 2496">
                    <a:extLst>
                      <a:ext uri="{FF2B5EF4-FFF2-40B4-BE49-F238E27FC236}">
                        <a16:creationId xmlns:a16="http://schemas.microsoft.com/office/drawing/2014/main" id="{B420FC82-C00E-AD65-985F-78ACB06BB774}"/>
                      </a:ext>
                    </a:extLst>
                  </p:cNvPr>
                  <p:cNvSpPr/>
                  <p:nvPr/>
                </p:nvSpPr>
                <p:spPr>
                  <a:xfrm>
                    <a:off x="3933585" y="184445"/>
                    <a:ext cx="906726" cy="671641"/>
                  </a:xfrm>
                  <a:prstGeom prst="roundRect">
                    <a:avLst>
                      <a:gd name="adj" fmla="val 8003"/>
                    </a:avLst>
                  </a:prstGeom>
                  <a:solidFill>
                    <a:sysClr val="window" lastClr="FFFFFF">
                      <a:lumMod val="95000"/>
                    </a:sysClr>
                  </a:solidFill>
                  <a:ln w="9525" cap="flat" cmpd="sng" algn="ctr">
                    <a:solidFill>
                      <a:srgbClr val="E7E6E6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198" name="Elemento grafico 11" descr="Database">
                    <a:extLst>
                      <a:ext uri="{FF2B5EF4-FFF2-40B4-BE49-F238E27FC236}">
                        <a16:creationId xmlns:a16="http://schemas.microsoft.com/office/drawing/2014/main" id="{C27A90BF-46A9-B9DA-9CAE-4421D28DC385}"/>
                      </a:ext>
                    </a:extLst>
                  </p:cNvPr>
                  <p:cNvPicPr/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5188" y="267841"/>
                    <a:ext cx="262241" cy="398824"/>
                  </a:xfrm>
                  <a:prstGeom prst="rect">
                    <a:avLst/>
                  </a:prstGeom>
                </p:spPr>
              </p:pic>
              <p:grpSp>
                <p:nvGrpSpPr>
                  <p:cNvPr id="199" name="Gruppo 2498">
                    <a:extLst>
                      <a:ext uri="{FF2B5EF4-FFF2-40B4-BE49-F238E27FC236}">
                        <a16:creationId xmlns:a16="http://schemas.microsoft.com/office/drawing/2014/main" id="{19310B1B-F0D2-E33A-CF50-8E0387685614}"/>
                      </a:ext>
                    </a:extLst>
                  </p:cNvPr>
                  <p:cNvGrpSpPr/>
                  <p:nvPr/>
                </p:nvGrpSpPr>
                <p:grpSpPr>
                  <a:xfrm>
                    <a:off x="3323427" y="265321"/>
                    <a:ext cx="1414308" cy="914200"/>
                    <a:chOff x="3153885" y="265321"/>
                    <a:chExt cx="1414308" cy="914200"/>
                  </a:xfrm>
                </p:grpSpPr>
                <p:sp>
                  <p:nvSpPr>
                    <p:cNvPr id="200" name="Text Box 111">
                      <a:extLst>
                        <a:ext uri="{FF2B5EF4-FFF2-40B4-BE49-F238E27FC236}">
                          <a16:creationId xmlns:a16="http://schemas.microsoft.com/office/drawing/2014/main" id="{2DB2342F-71FD-D546-DE7A-32A2A891591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26553" y="867632"/>
                      <a:ext cx="441640" cy="311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36000" rIns="0" bIns="36000" anchor="b" anchorCtr="0" upright="1">
                      <a:no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65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MHD</a:t>
                      </a:r>
                      <a:br>
                        <a:rPr lang="en-US" sz="65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65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Document</a:t>
                      </a:r>
                      <a:br>
                        <a:rPr lang="en-US" sz="65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65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Responder</a:t>
                      </a:r>
                      <a:endParaRPr lang="en-US" sz="1200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" name="Text Box 111">
                      <a:extLst>
                        <a:ext uri="{FF2B5EF4-FFF2-40B4-BE49-F238E27FC236}">
                          <a16:creationId xmlns:a16="http://schemas.microsoft.com/office/drawing/2014/main" id="{7F9298BD-CC6E-E66D-B389-9BD8E6AE621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flipV="1">
                      <a:off x="3153885" y="878562"/>
                      <a:ext cx="555130" cy="300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vert="horz" wrap="square" lIns="0" tIns="36000" rIns="0" bIns="36000" anchor="b" anchorCtr="0" upright="1">
                      <a:noAutofit/>
                    </a:bodyPr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65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QEDm</a:t>
                      </a:r>
                      <a:br>
                        <a:rPr lang="en-US" sz="65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65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Clinical</a:t>
                      </a:r>
                      <a:r>
                        <a:rPr lang="fr-FR" sz="650" b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Data Source</a:t>
                      </a:r>
                      <a:endParaRPr lang="en-US" sz="120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02" name="Gruppo 2502">
                      <a:extLst>
                        <a:ext uri="{FF2B5EF4-FFF2-40B4-BE49-F238E27FC236}">
                          <a16:creationId xmlns:a16="http://schemas.microsoft.com/office/drawing/2014/main" id="{A489668D-F6CA-9F8F-8AA2-E08B8E8FAC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19363" y="265321"/>
                      <a:ext cx="520230" cy="364222"/>
                      <a:chOff x="3929520" y="50165"/>
                      <a:chExt cx="544430" cy="381601"/>
                    </a:xfrm>
                  </p:grpSpPr>
                  <p:pic>
                    <p:nvPicPr>
                      <p:cNvPr id="204" name="Elemento grafico 74" descr="Ingranaggi">
                        <a:extLst>
                          <a:ext uri="{FF2B5EF4-FFF2-40B4-BE49-F238E27FC236}">
                            <a16:creationId xmlns:a16="http://schemas.microsoft.com/office/drawing/2014/main" id="{1B115CA1-1377-4DBB-B0E7-CE31D9106A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53319" y="65081"/>
                        <a:ext cx="338111" cy="33759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" name="Elemento grafico 75" descr="Freccia linea: diritta">
                        <a:extLst>
                          <a:ext uri="{FF2B5EF4-FFF2-40B4-BE49-F238E27FC236}">
                            <a16:creationId xmlns:a16="http://schemas.microsoft.com/office/drawing/2014/main" id="{B4B6E4D9-E4BB-0980-2D2D-CEBFF54B1B9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4268146" y="174966"/>
                        <a:ext cx="205804" cy="2568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6" name="Elemento grafico 14" descr="Freccia linea: diritta">
                        <a:extLst>
                          <a:ext uri="{FF2B5EF4-FFF2-40B4-BE49-F238E27FC236}">
                            <a16:creationId xmlns:a16="http://schemas.microsoft.com/office/drawing/2014/main" id="{428A0CC7-11E7-BA27-E9FA-0297A790C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3929520" y="50165"/>
                        <a:ext cx="252135" cy="249434"/>
                      </a:xfrm>
                      <a:prstGeom prst="rect">
                        <a:avLst/>
                      </a:prstGeom>
                    </p:spPr>
                  </p:pic>
                </p:grpSp>
                <p:cxnSp>
                  <p:nvCxnSpPr>
                    <p:cNvPr id="203" name="Connettore diritto 2509">
                      <a:extLst>
                        <a:ext uri="{FF2B5EF4-FFF2-40B4-BE49-F238E27FC236}">
                          <a16:creationId xmlns:a16="http://schemas.microsoft.com/office/drawing/2014/main" id="{D0B628C3-64C3-91B0-E9E6-14110FBA63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8385" y="899389"/>
                      <a:ext cx="0" cy="262255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cxnSp>
              <p:nvCxnSpPr>
                <p:cNvPr id="195" name="Connettore diritto 2512">
                  <a:extLst>
                    <a:ext uri="{FF2B5EF4-FFF2-40B4-BE49-F238E27FC236}">
                      <a16:creationId xmlns:a16="http://schemas.microsoft.com/office/drawing/2014/main" id="{8ECCF91F-B1C1-48CA-0D22-972847154ECA}"/>
                    </a:ext>
                  </a:extLst>
                </p:cNvPr>
                <p:cNvCxnSpPr/>
                <p:nvPr/>
              </p:nvCxnSpPr>
              <p:spPr>
                <a:xfrm>
                  <a:off x="4623435" y="896234"/>
                  <a:ext cx="0" cy="262255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91" name="Text Box 111">
                <a:extLst>
                  <a:ext uri="{FF2B5EF4-FFF2-40B4-BE49-F238E27FC236}">
                    <a16:creationId xmlns:a16="http://schemas.microsoft.com/office/drawing/2014/main" id="{28004037-045A-3171-B0D4-6ED2722F8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5617" y="658047"/>
                <a:ext cx="906727" cy="169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650" b="1">
                    <a:solidFill>
                      <a:srgbClr val="595959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Central Registry</a:t>
                </a:r>
                <a:br>
                  <a:rPr lang="en-US" sz="650" b="1">
                    <a:solidFill>
                      <a:srgbClr val="595959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>
                    <a:solidFill>
                      <a:srgbClr val="595959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DE Storage</a:t>
                </a:r>
                <a:r>
                  <a:rPr lang="en-US" sz="65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2" name="Text Box 111">
                <a:extLst>
                  <a:ext uri="{FF2B5EF4-FFF2-40B4-BE49-F238E27FC236}">
                    <a16:creationId xmlns:a16="http://schemas.microsoft.com/office/drawing/2014/main" id="{07D18205-AE7D-9DFA-B5C3-AB7B3D1DA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9286" y="876322"/>
                <a:ext cx="441325" cy="292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vert="horz" wrap="square" lIns="0" tIns="36000" rIns="0" bIns="36000" anchor="b" anchorCtr="0" upright="1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MHD</a:t>
                </a:r>
                <a:br>
                  <a:rPr lang="en-US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Document</a:t>
                </a:r>
                <a:br>
                  <a:rPr lang="en-US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65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Recipient</a:t>
                </a:r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3" name="Connettore diritto 2515">
                <a:extLst>
                  <a:ext uri="{FF2B5EF4-FFF2-40B4-BE49-F238E27FC236}">
                    <a16:creationId xmlns:a16="http://schemas.microsoft.com/office/drawing/2014/main" id="{13952EDA-B6E5-CA4B-ED69-A276D2CD0C3F}"/>
                  </a:ext>
                </a:extLst>
              </p:cNvPr>
              <p:cNvCxnSpPr/>
              <p:nvPr/>
            </p:nvCxnSpPr>
            <p:spPr>
              <a:xfrm>
                <a:off x="3785142" y="899389"/>
                <a:ext cx="0" cy="260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 Box 111">
              <a:extLst>
                <a:ext uri="{FF2B5EF4-FFF2-40B4-BE49-F238E27FC236}">
                  <a16:creationId xmlns:a16="http://schemas.microsoft.com/office/drawing/2014/main" id="{D46E9ECC-1010-611E-B636-ECF2F3AE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78" y="1019341"/>
              <a:ext cx="441325" cy="320287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MHD</a:t>
              </a:r>
              <a:b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Recipient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8" name="Text Box 111">
              <a:extLst>
                <a:ext uri="{FF2B5EF4-FFF2-40B4-BE49-F238E27FC236}">
                  <a16:creationId xmlns:a16="http://schemas.microsoft.com/office/drawing/2014/main" id="{5BC5F3A9-6ECF-FE3F-F5B4-AC989C07E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105" y="1015376"/>
              <a:ext cx="441325" cy="312130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0" tIns="36000" rIns="0" bIns="36000" anchor="b" anchorCtr="0" upright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MHD</a:t>
              </a:r>
              <a:b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  <a:b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6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Recipient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FEBCEBA-699E-3D18-D72C-D5956BEB2AED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2573136" y="1867596"/>
            <a:ext cx="1030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6A7AF59-EC25-74C8-75AD-61DFAF2A4509}"/>
              </a:ext>
            </a:extLst>
          </p:cNvPr>
          <p:cNvCxnSpPr>
            <a:cxnSpLocks/>
          </p:cNvCxnSpPr>
          <p:nvPr/>
        </p:nvCxnSpPr>
        <p:spPr>
          <a:xfrm>
            <a:off x="4630536" y="1894389"/>
            <a:ext cx="147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CF8C0A44-0811-A4E2-DA4B-3E7B0BA239C1}"/>
              </a:ext>
            </a:extLst>
          </p:cNvPr>
          <p:cNvCxnSpPr/>
          <p:nvPr/>
        </p:nvCxnSpPr>
        <p:spPr>
          <a:xfrm>
            <a:off x="6228916" y="1858202"/>
            <a:ext cx="473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F9ACFBE-7A5C-F7AA-1E4A-CC5773AB2DDE}"/>
              </a:ext>
            </a:extLst>
          </p:cNvPr>
          <p:cNvCxnSpPr/>
          <p:nvPr/>
        </p:nvCxnSpPr>
        <p:spPr>
          <a:xfrm>
            <a:off x="6777974" y="1858485"/>
            <a:ext cx="473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6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148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2023-01-06T21:46:22Z</dcterms:created>
  <dcterms:modified xsi:type="dcterms:W3CDTF">2023-01-12T20:31:30Z</dcterms:modified>
</cp:coreProperties>
</file>