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9FD1-E899-49D4-8064-B6E78C9B97AE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E6E1-4CBE-4441-BF35-4E9D469A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9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9FD1-E899-49D4-8064-B6E78C9B97AE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E6E1-4CBE-4441-BF35-4E9D469A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2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9FD1-E899-49D4-8064-B6E78C9B97AE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E6E1-4CBE-4441-BF35-4E9D469A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0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9FD1-E899-49D4-8064-B6E78C9B97AE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E6E1-4CBE-4441-BF35-4E9D469A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4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9FD1-E899-49D4-8064-B6E78C9B97AE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E6E1-4CBE-4441-BF35-4E9D469A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0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9FD1-E899-49D4-8064-B6E78C9B97AE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E6E1-4CBE-4441-BF35-4E9D469A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9FD1-E899-49D4-8064-B6E78C9B97AE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E6E1-4CBE-4441-BF35-4E9D469A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8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9FD1-E899-49D4-8064-B6E78C9B97AE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E6E1-4CBE-4441-BF35-4E9D469A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6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9FD1-E899-49D4-8064-B6E78C9B97AE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E6E1-4CBE-4441-BF35-4E9D469A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6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9FD1-E899-49D4-8064-B6E78C9B97AE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E6E1-4CBE-4441-BF35-4E9D469A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2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9FD1-E899-49D4-8064-B6E78C9B97AE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E6E1-4CBE-4441-BF35-4E9D469A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3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A9FD1-E899-49D4-8064-B6E78C9B97AE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AE6E1-4CBE-4441-BF35-4E9D469A9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9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7F697-6325-6FA9-088C-C25DC9BF074E}"/>
              </a:ext>
            </a:extLst>
          </p:cNvPr>
          <p:cNvCxnSpPr>
            <a:cxnSpLocks/>
          </p:cNvCxnSpPr>
          <p:nvPr/>
        </p:nvCxnSpPr>
        <p:spPr>
          <a:xfrm>
            <a:off x="1668011" y="1476748"/>
            <a:ext cx="0" cy="14325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3BD3E6E2-351A-339F-01A1-02630910F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2400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E45E8A-7265-6134-828B-B2471B871F80}"/>
              </a:ext>
            </a:extLst>
          </p:cNvPr>
          <p:cNvSpPr txBox="1"/>
          <p:nvPr/>
        </p:nvSpPr>
        <p:spPr>
          <a:xfrm>
            <a:off x="1049858" y="821076"/>
            <a:ext cx="12363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Document Consumer/</a:t>
            </a:r>
          </a:p>
          <a:p>
            <a:pPr algn="ctr"/>
            <a:r>
              <a:rPr lang="en-US" sz="900" b="1" u="sng" dirty="0"/>
              <a:t>Data Element Extractor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A21A7B-E03C-190F-A2B0-88DFC2AD4433}"/>
              </a:ext>
            </a:extLst>
          </p:cNvPr>
          <p:cNvSpPr txBox="1"/>
          <p:nvPr/>
        </p:nvSpPr>
        <p:spPr>
          <a:xfrm>
            <a:off x="3639539" y="812812"/>
            <a:ext cx="16428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Document Repository/</a:t>
            </a:r>
          </a:p>
          <a:p>
            <a:pPr algn="ctr"/>
            <a:r>
              <a:rPr lang="en-US" sz="900" dirty="0"/>
              <a:t>Initiating Gateway/ </a:t>
            </a:r>
          </a:p>
          <a:p>
            <a:pPr algn="ctr"/>
            <a:r>
              <a:rPr lang="en-US" sz="900" dirty="0"/>
              <a:t>On-Demand Document Source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776105-390A-6AD7-F2CE-71C3C2839709}"/>
              </a:ext>
            </a:extLst>
          </p:cNvPr>
          <p:cNvSpPr/>
          <p:nvPr/>
        </p:nvSpPr>
        <p:spPr>
          <a:xfrm>
            <a:off x="1521204" y="1602298"/>
            <a:ext cx="293614" cy="11576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DE518B-C149-F344-FDBD-01E0431347D6}"/>
              </a:ext>
            </a:extLst>
          </p:cNvPr>
          <p:cNvCxnSpPr>
            <a:cxnSpLocks/>
          </p:cNvCxnSpPr>
          <p:nvPr/>
        </p:nvCxnSpPr>
        <p:spPr>
          <a:xfrm>
            <a:off x="4463440" y="1476748"/>
            <a:ext cx="0" cy="14325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7448C9-3BBE-A9E1-8F3D-79EF02C129FF}"/>
              </a:ext>
            </a:extLst>
          </p:cNvPr>
          <p:cNvSpPr/>
          <p:nvPr/>
        </p:nvSpPr>
        <p:spPr>
          <a:xfrm>
            <a:off x="4314144" y="1595508"/>
            <a:ext cx="293614" cy="11576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B3EF07-D2FC-51B5-F125-DB0E5E866358}"/>
              </a:ext>
            </a:extLst>
          </p:cNvPr>
          <p:cNvCxnSpPr>
            <a:cxnSpLocks/>
          </p:cNvCxnSpPr>
          <p:nvPr/>
        </p:nvCxnSpPr>
        <p:spPr>
          <a:xfrm>
            <a:off x="1814818" y="1828803"/>
            <a:ext cx="24993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E89730-4820-0A08-3874-530B988BD287}"/>
              </a:ext>
            </a:extLst>
          </p:cNvPr>
          <p:cNvCxnSpPr>
            <a:cxnSpLocks/>
          </p:cNvCxnSpPr>
          <p:nvPr/>
        </p:nvCxnSpPr>
        <p:spPr>
          <a:xfrm flipH="1">
            <a:off x="1814818" y="2463282"/>
            <a:ext cx="24993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B3A3C0-804E-322C-E64E-EE84953B39CC}"/>
              </a:ext>
            </a:extLst>
          </p:cNvPr>
          <p:cNvSpPr txBox="1"/>
          <p:nvPr/>
        </p:nvSpPr>
        <p:spPr>
          <a:xfrm>
            <a:off x="2217567" y="1602297"/>
            <a:ext cx="1716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Retrieve Document Set Request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925B4A-A917-937C-C744-45CD53CF860E}"/>
              </a:ext>
            </a:extLst>
          </p:cNvPr>
          <p:cNvSpPr txBox="1"/>
          <p:nvPr/>
        </p:nvSpPr>
        <p:spPr>
          <a:xfrm>
            <a:off x="2171862" y="2166587"/>
            <a:ext cx="1809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Retrieve Document Set Response</a:t>
            </a:r>
          </a:p>
        </p:txBody>
      </p:sp>
    </p:spTree>
    <p:extLst>
      <p:ext uri="{BB962C8B-B14F-4D97-AF65-F5344CB8AC3E}">
        <p14:creationId xmlns:p14="http://schemas.microsoft.com/office/powerpoint/2010/main" val="427021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23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4</cp:revision>
  <dcterms:created xsi:type="dcterms:W3CDTF">2023-01-06T22:17:12Z</dcterms:created>
  <dcterms:modified xsi:type="dcterms:W3CDTF">2023-01-12T20:33:21Z</dcterms:modified>
</cp:coreProperties>
</file>