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5B1E-572B-4AB4-875A-6F425810BF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anvas 2178">
            <a:extLst>
              <a:ext uri="{FF2B5EF4-FFF2-40B4-BE49-F238E27FC236}">
                <a16:creationId xmlns:a16="http://schemas.microsoft.com/office/drawing/2014/main" id="{28F50F84-F179-A0EC-C80A-7683DD21F33A}"/>
              </a:ext>
            </a:extLst>
          </p:cNvPr>
          <p:cNvGrpSpPr/>
          <p:nvPr/>
        </p:nvGrpSpPr>
        <p:grpSpPr>
          <a:xfrm>
            <a:off x="1816359" y="1623527"/>
            <a:ext cx="4959350" cy="3255010"/>
            <a:chOff x="0" y="0"/>
            <a:chExt cx="4959350" cy="32550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6D4081-10AE-4935-9234-5468BBA0D41D}"/>
                </a:ext>
              </a:extLst>
            </p:cNvPr>
            <p:cNvSpPr/>
            <p:nvPr/>
          </p:nvSpPr>
          <p:spPr>
            <a:xfrm>
              <a:off x="0" y="0"/>
              <a:ext cx="4959350" cy="32550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" name="Straight Arrow Connector 40">
              <a:extLst>
                <a:ext uri="{FF2B5EF4-FFF2-40B4-BE49-F238E27FC236}">
                  <a16:creationId xmlns:a16="http://schemas.microsoft.com/office/drawing/2014/main" id="{1686C81E-7CF8-55A3-E0CA-6B1657AD9124}"/>
                </a:ext>
              </a:extLst>
            </p:cNvPr>
            <p:cNvCxnSpPr>
              <a:cxnSpLocks noChangeShapeType="1"/>
              <a:endCxn id="19" idx="0"/>
            </p:cNvCxnSpPr>
            <p:nvPr/>
          </p:nvCxnSpPr>
          <p:spPr bwMode="auto">
            <a:xfrm rot="16200000" flipH="1">
              <a:off x="1048306" y="1389371"/>
              <a:ext cx="1191695" cy="478467"/>
            </a:xfrm>
            <a:prstGeom prst="bentConnector3">
              <a:avLst>
                <a:gd name="adj1" fmla="val 3826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6" name="Straight Arrow Connector 40">
              <a:extLst>
                <a:ext uri="{FF2B5EF4-FFF2-40B4-BE49-F238E27FC236}">
                  <a16:creationId xmlns:a16="http://schemas.microsoft.com/office/drawing/2014/main" id="{9B89499B-4928-BC65-21B3-D7BB720CE64B}"/>
                </a:ext>
              </a:extLst>
            </p:cNvPr>
            <p:cNvCxnSpPr>
              <a:cxnSpLocks noChangeShapeType="1"/>
              <a:endCxn id="8" idx="0"/>
            </p:cNvCxnSpPr>
            <p:nvPr/>
          </p:nvCxnSpPr>
          <p:spPr bwMode="auto">
            <a:xfrm rot="5400000">
              <a:off x="556549" y="1147953"/>
              <a:ext cx="655385" cy="424618"/>
            </a:xfrm>
            <a:prstGeom prst="bentConnector3">
              <a:avLst>
                <a:gd name="adj1" fmla="val 6827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A7399C6B-4C6A-0F0D-D3D1-9B7CD188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057" y="1120014"/>
              <a:ext cx="756900" cy="360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Registry Stored Query </a:t>
              </a: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[ITI-18]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B5EA9-3DCB-7DE5-6038-3946DE77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03" y="1687955"/>
              <a:ext cx="987858" cy="528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6B874B-FFE9-66B1-C970-602AD66B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364" y="2224520"/>
              <a:ext cx="1045000" cy="5257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Source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E2F0E15-2757-6CAE-F7E5-A82E1E8F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64" y="1115137"/>
              <a:ext cx="914306" cy="38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r"/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 Document</a:t>
              </a:r>
              <a:b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Set </a:t>
              </a:r>
              <a:r>
                <a:rPr lang="it-IT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15C590-4C0C-E17B-0519-31519C7C901A}"/>
                </a:ext>
              </a:extLst>
            </p:cNvPr>
            <p:cNvCxnSpPr>
              <a:cxnSpLocks noChangeShapeType="1"/>
              <a:stCxn id="13" idx="2"/>
              <a:endCxn id="9" idx="0"/>
            </p:cNvCxnSpPr>
            <p:nvPr/>
          </p:nvCxnSpPr>
          <p:spPr bwMode="auto">
            <a:xfrm>
              <a:off x="3436864" y="1032742"/>
              <a:ext cx="0" cy="119177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F89969-7AA8-41AC-183F-DF50880E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935" y="510436"/>
              <a:ext cx="1045000" cy="51830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90951A-9196-E81E-A989-4503DC383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364" y="510428"/>
              <a:ext cx="1045000" cy="52231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39F5AB-4FB5-3CAC-8D90-758206F2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20" y="128709"/>
              <a:ext cx="4576430" cy="373269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it-IT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</a:t>
              </a:r>
              <a:r>
                <a:rPr lang="en-US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Element Provenance </a:t>
              </a:r>
              <a:r>
                <a:rPr lang="it-IT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A7BBF646-EBF2-E429-EB11-5B643B78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068" y="1339392"/>
              <a:ext cx="1228512" cy="506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Existing Data </a:t>
              </a:r>
              <a:b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[PCC-44]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9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Casella di testo 239">
              <a:extLst>
                <a:ext uri="{FF2B5EF4-FFF2-40B4-BE49-F238E27FC236}">
                  <a16:creationId xmlns:a16="http://schemas.microsoft.com/office/drawing/2014/main" id="{DE185268-D432-0B4D-8AC4-E26E71924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820" y="1527693"/>
              <a:ext cx="133100" cy="22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asella di testo 61">
              <a:extLst>
                <a:ext uri="{FF2B5EF4-FFF2-40B4-BE49-F238E27FC236}">
                  <a16:creationId xmlns:a16="http://schemas.microsoft.com/office/drawing/2014/main" id="{812F1DF9-E8D3-95C4-E912-8C10A9F8A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220" y="1391902"/>
              <a:ext cx="132700" cy="22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79991-A761-3FAD-2B9C-3DCFBBD1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16" y="2757386"/>
              <a:ext cx="4589149" cy="365983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Element Extractor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3F3E4-3A5A-3B78-FE97-2BBF53AB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87" y="2224520"/>
              <a:ext cx="1045000" cy="5257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 </a:t>
              </a:r>
              <a:b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Registry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4C05491F-1924-CEFF-2CE5-9F7CBE258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95330"/>
              <a:ext cx="625576" cy="42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r"/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</a:t>
              </a:r>
              <a:b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Set </a:t>
              </a:r>
              <a:r>
                <a:rPr lang="it-IT" sz="900"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Casella di testo 239">
              <a:extLst>
                <a:ext uri="{FF2B5EF4-FFF2-40B4-BE49-F238E27FC236}">
                  <a16:creationId xmlns:a16="http://schemas.microsoft.com/office/drawing/2014/main" id="{11D36139-8103-A67E-72A8-50ED47942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78" y="1391502"/>
              <a:ext cx="133100" cy="22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82E94F-AC30-8498-5C9A-69F382F36B5B}"/>
                </a:ext>
              </a:extLst>
            </p:cNvPr>
            <p:cNvCxnSpPr>
              <a:cxnSpLocks noChangeShapeType="1"/>
              <a:stCxn id="8" idx="2"/>
            </p:cNvCxnSpPr>
            <p:nvPr/>
          </p:nvCxnSpPr>
          <p:spPr bwMode="auto">
            <a:xfrm>
              <a:off x="671932" y="2216590"/>
              <a:ext cx="3489" cy="5417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3" name="Casella di testo 61">
              <a:extLst>
                <a:ext uri="{FF2B5EF4-FFF2-40B4-BE49-F238E27FC236}">
                  <a16:creationId xmlns:a16="http://schemas.microsoft.com/office/drawing/2014/main" id="{8308ABBD-6123-29AA-0B16-54949B6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709" y="1420121"/>
              <a:ext cx="132700" cy="22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asella di testo 239">
              <a:extLst>
                <a:ext uri="{FF2B5EF4-FFF2-40B4-BE49-F238E27FC236}">
                  <a16:creationId xmlns:a16="http://schemas.microsoft.com/office/drawing/2014/main" id="{0EEFF6F8-2896-1C4B-C536-F897C319D9B5}"/>
                </a:ext>
              </a:extLst>
            </p:cNvPr>
            <p:cNvSpPr txBox="1"/>
            <p:nvPr/>
          </p:nvSpPr>
          <p:spPr>
            <a:xfrm rot="10800000">
              <a:off x="695654" y="2435375"/>
              <a:ext cx="121764" cy="240973"/>
            </a:xfrm>
            <a:prstGeom prst="rect">
              <a:avLst/>
            </a:prstGeom>
            <a:noFill/>
            <a:ln w="3175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6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2023-01-06T18:43:32Z</dcterms:created>
  <dcterms:modified xsi:type="dcterms:W3CDTF">2023-01-18T17:01:31Z</dcterms:modified>
</cp:coreProperties>
</file>