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3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0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63FC-849A-4AA5-A545-21E0DCF3E02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rea di disegno 44">
            <a:extLst>
              <a:ext uri="{FF2B5EF4-FFF2-40B4-BE49-F238E27FC236}">
                <a16:creationId xmlns:a16="http://schemas.microsoft.com/office/drawing/2014/main" id="{DF8C4172-E312-1765-22CD-DF4FE5367632}"/>
              </a:ext>
            </a:extLst>
          </p:cNvPr>
          <p:cNvGrpSpPr/>
          <p:nvPr/>
        </p:nvGrpSpPr>
        <p:grpSpPr>
          <a:xfrm>
            <a:off x="1600200" y="2368867"/>
            <a:ext cx="5943600" cy="2120265"/>
            <a:chOff x="0" y="0"/>
            <a:chExt cx="5943600" cy="21202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14489D-4ADB-947F-D2E0-8105856294F9}"/>
                </a:ext>
              </a:extLst>
            </p:cNvPr>
            <p:cNvSpPr/>
            <p:nvPr/>
          </p:nvSpPr>
          <p:spPr>
            <a:xfrm>
              <a:off x="0" y="0"/>
              <a:ext cx="5943600" cy="2120265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4" name="Line 12">
              <a:extLst>
                <a:ext uri="{FF2B5EF4-FFF2-40B4-BE49-F238E27FC236}">
                  <a16:creationId xmlns:a16="http://schemas.microsoft.com/office/drawing/2014/main" id="{03A5DA75-31B0-4CD8-BA5B-A5B241183E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50340" y="596035"/>
              <a:ext cx="635" cy="12077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5" name="Text Box 13">
              <a:extLst>
                <a:ext uri="{FF2B5EF4-FFF2-40B4-BE49-F238E27FC236}">
                  <a16:creationId xmlns:a16="http://schemas.microsoft.com/office/drawing/2014/main" id="{85C76C96-B23F-3F16-A51D-9A81DFB2E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091" y="690031"/>
              <a:ext cx="1948180" cy="47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Mobile Query Existing Data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Request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" name="Line 14">
              <a:extLst>
                <a:ext uri="{FF2B5EF4-FFF2-40B4-BE49-F238E27FC236}">
                  <a16:creationId xmlns:a16="http://schemas.microsoft.com/office/drawing/2014/main" id="{B9AFB0ED-BCB1-732B-2CB0-B6204E99DE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59605" y="573175"/>
              <a:ext cx="635" cy="1230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43634E-957C-E467-2A8F-09E774B0A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965" y="754150"/>
              <a:ext cx="169545" cy="853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066871-40D7-65F0-AD01-31F376FC4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530" y="754150"/>
              <a:ext cx="203835" cy="8680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Text Box 18">
              <a:extLst>
                <a:ext uri="{FF2B5EF4-FFF2-40B4-BE49-F238E27FC236}">
                  <a16:creationId xmlns:a16="http://schemas.microsoft.com/office/drawing/2014/main" id="{DB97D132-DD03-82EB-1831-19962C6E0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3505" y="126135"/>
              <a:ext cx="1098550" cy="534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Clinical Data Source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480FD74-A102-EF9D-D96D-F9DE1216C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255" y="126135"/>
              <a:ext cx="1081405" cy="534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Clinical Data Consumer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1" name="Gruppo 224">
              <a:extLst>
                <a:ext uri="{FF2B5EF4-FFF2-40B4-BE49-F238E27FC236}">
                  <a16:creationId xmlns:a16="http://schemas.microsoft.com/office/drawing/2014/main" id="{008BA314-7979-9CB8-798B-0C66CE8E8C51}"/>
                </a:ext>
              </a:extLst>
            </p:cNvPr>
            <p:cNvGrpSpPr/>
            <p:nvPr/>
          </p:nvGrpSpPr>
          <p:grpSpPr>
            <a:xfrm>
              <a:off x="1540510" y="936493"/>
              <a:ext cx="2827019" cy="498654"/>
              <a:chOff x="1970405" y="936851"/>
              <a:chExt cx="2026920" cy="498654"/>
            </a:xfrm>
          </p:grpSpPr>
          <p:cxnSp>
            <p:nvCxnSpPr>
              <p:cNvPr id="13" name="Line 17">
                <a:extLst>
                  <a:ext uri="{FF2B5EF4-FFF2-40B4-BE49-F238E27FC236}">
                    <a16:creationId xmlns:a16="http://schemas.microsoft.com/office/drawing/2014/main" id="{671B60D7-C3A7-A09D-5405-3E36CBC1F8A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970405" y="936851"/>
                <a:ext cx="2026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</p:cxnSp>
          <p:cxnSp>
            <p:nvCxnSpPr>
              <p:cNvPr id="14" name="Line 17">
                <a:extLst>
                  <a:ext uri="{FF2B5EF4-FFF2-40B4-BE49-F238E27FC236}">
                    <a16:creationId xmlns:a16="http://schemas.microsoft.com/office/drawing/2014/main" id="{5FB9B571-FEB5-4DEA-9BA8-6DAE810179E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970405" y="1434870"/>
                <a:ext cx="2026920" cy="6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</p:cxnSp>
        </p:grp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67D471C6-B015-3678-3930-A325AC31C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6415" y="1195009"/>
              <a:ext cx="1714500" cy="55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Mobile Query Existing Data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Response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267594"/>
      </p:ext>
    </p:extLst>
  </p:cSld>
  <p:clrMapOvr>
    <a:masterClrMapping/>
  </p:clrMapOvr>
</p:sld>
</file>

<file path=ppt/theme/theme1.xml><?xml version="1.0" encoding="utf-8"?>
<a:theme xmlns:a="http://schemas.openxmlformats.org/drawingml/2006/main" name="MJ_Standard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J_StandardSize" id="{6FF10F91-DD91-4F88-B510-CCA377D9A204}" vid="{4DC07DB8-A12D-4A87-9790-7D48CEE214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</TotalTime>
  <Words>16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MJ_StandardSize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1</cp:revision>
  <dcterms:created xsi:type="dcterms:W3CDTF">2023-01-24T23:05:17Z</dcterms:created>
  <dcterms:modified xsi:type="dcterms:W3CDTF">2023-01-24T23:10:49Z</dcterms:modified>
</cp:coreProperties>
</file>