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D329D4-E7C6-7565-150F-1C0ED1EC7A2E}"/>
              </a:ext>
            </a:extLst>
          </p:cNvPr>
          <p:cNvSpPr/>
          <p:nvPr/>
        </p:nvSpPr>
        <p:spPr>
          <a:xfrm>
            <a:off x="2708910" y="2659380"/>
            <a:ext cx="3726180" cy="15392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028593-504A-CC88-6186-9D3E911E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60" y="3418478"/>
            <a:ext cx="1240684" cy="688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Query Existing Data</a:t>
            </a:r>
            <a:b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[PCC-44]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3B7B819-D58A-94F2-D2DF-3A5F73DC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608" y="2827747"/>
            <a:ext cx="914623" cy="4572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Clinical Data Consumer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Line 6">
            <a:extLst>
              <a:ext uri="{FF2B5EF4-FFF2-40B4-BE49-F238E27FC236}">
                <a16:creationId xmlns:a16="http://schemas.microsoft.com/office/drawing/2014/main" id="{BC44F768-3A60-558C-11DA-52776D94E197}"/>
              </a:ext>
            </a:extLst>
          </p:cNvPr>
          <p:cNvCxnSpPr>
            <a:cxnSpLocks noChangeShapeType="1"/>
            <a:endCxn id="4" idx="1"/>
          </p:cNvCxnSpPr>
          <p:nvPr/>
        </p:nvCxnSpPr>
        <p:spPr bwMode="auto">
          <a:xfrm>
            <a:off x="3795231" y="3284980"/>
            <a:ext cx="364123" cy="2342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97CCCF3D-D934-DAA4-BFF9-040540C2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024" y="2827747"/>
            <a:ext cx="914623" cy="4572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Clinical Data Source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Line 8">
            <a:extLst>
              <a:ext uri="{FF2B5EF4-FFF2-40B4-BE49-F238E27FC236}">
                <a16:creationId xmlns:a16="http://schemas.microsoft.com/office/drawing/2014/main" id="{D487FDE8-A17B-DFCC-0C51-8892E7B8D295}"/>
              </a:ext>
            </a:extLst>
          </p:cNvPr>
          <p:cNvCxnSpPr>
            <a:cxnSpLocks noChangeShapeType="1"/>
            <a:endCxn id="4" idx="7"/>
          </p:cNvCxnSpPr>
          <p:nvPr/>
        </p:nvCxnSpPr>
        <p:spPr bwMode="auto">
          <a:xfrm flipH="1">
            <a:off x="5036650" y="3284980"/>
            <a:ext cx="320376" cy="2342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1771153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2023-01-24T23:05:19Z</dcterms:created>
  <dcterms:modified xsi:type="dcterms:W3CDTF">2023-01-24T23:07:32Z</dcterms:modified>
</cp:coreProperties>
</file>