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F3C-8DCB-4FEB-801A-E40A3F49449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F37-C651-4384-9E73-4F3B81F4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F3C-8DCB-4FEB-801A-E40A3F49449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F37-C651-4384-9E73-4F3B81F4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F3C-8DCB-4FEB-801A-E40A3F49449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F37-C651-4384-9E73-4F3B81F4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8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F3C-8DCB-4FEB-801A-E40A3F49449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F37-C651-4384-9E73-4F3B81F4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F3C-8DCB-4FEB-801A-E40A3F49449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F37-C651-4384-9E73-4F3B81F4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8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F3C-8DCB-4FEB-801A-E40A3F49449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F37-C651-4384-9E73-4F3B81F4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2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F3C-8DCB-4FEB-801A-E40A3F49449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F37-C651-4384-9E73-4F3B81F4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8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F3C-8DCB-4FEB-801A-E40A3F49449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F37-C651-4384-9E73-4F3B81F4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3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F3C-8DCB-4FEB-801A-E40A3F49449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F37-C651-4384-9E73-4F3B81F4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F3C-8DCB-4FEB-801A-E40A3F49449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F37-C651-4384-9E73-4F3B81F4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2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F3C-8DCB-4FEB-801A-E40A3F49449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F37-C651-4384-9E73-4F3B81F4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FF3C-8DCB-4FEB-801A-E40A3F49449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CF37-C651-4384-9E73-4F3B81F4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550710-9C67-98CE-90ED-96788209B87D}"/>
              </a:ext>
            </a:extLst>
          </p:cNvPr>
          <p:cNvSpPr/>
          <p:nvPr/>
        </p:nvSpPr>
        <p:spPr>
          <a:xfrm>
            <a:off x="1829117" y="2350135"/>
            <a:ext cx="5485765" cy="2157730"/>
          </a:xfrm>
          <a:prstGeom prst="rect">
            <a:avLst/>
          </a:prstGeom>
          <a:noFill/>
        </p:spPr>
      </p:sp>
      <p:cxnSp>
        <p:nvCxnSpPr>
          <p:cNvPr id="4" name="Line 12">
            <a:extLst>
              <a:ext uri="{FF2B5EF4-FFF2-40B4-BE49-F238E27FC236}">
                <a16:creationId xmlns:a16="http://schemas.microsoft.com/office/drawing/2014/main" id="{2DF45B6D-822F-38DC-CC72-BD5BE7A7DF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1093" y="2936707"/>
            <a:ext cx="0" cy="147277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5" name="Text Box 13">
            <a:extLst>
              <a:ext uri="{FF2B5EF4-FFF2-40B4-BE49-F238E27FC236}">
                <a16:creationId xmlns:a16="http://schemas.microsoft.com/office/drawing/2014/main" id="{A62BD59B-B3B2-6FA6-D141-8427E0E32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752" y="3090247"/>
            <a:ext cx="1828800" cy="38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 Query Existing Data</a:t>
            </a:r>
            <a:b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Request [PCC-44]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Line 14">
            <a:extLst>
              <a:ext uri="{FF2B5EF4-FFF2-40B4-BE49-F238E27FC236}">
                <a16:creationId xmlns:a16="http://schemas.microsoft.com/office/drawing/2014/main" id="{F9CB8635-8941-C606-7DDB-0102DDEC21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35217" y="2936707"/>
            <a:ext cx="0" cy="14721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2F09327-D6BA-FCCA-5AA9-412A2D8BE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654" y="3204210"/>
            <a:ext cx="169545" cy="419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8" name="Line 17">
            <a:extLst>
              <a:ext uri="{FF2B5EF4-FFF2-40B4-BE49-F238E27FC236}">
                <a16:creationId xmlns:a16="http://schemas.microsoft.com/office/drawing/2014/main" id="{C5AFBE4E-7EA9-206F-880D-B68968691B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1263" y="3236786"/>
            <a:ext cx="234187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9" name="Text Box 18">
            <a:extLst>
              <a:ext uri="{FF2B5EF4-FFF2-40B4-BE49-F238E27FC236}">
                <a16:creationId xmlns:a16="http://schemas.microsoft.com/office/drawing/2014/main" id="{3990CF69-9F1D-9A24-B356-99B88B077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043" y="2439853"/>
            <a:ext cx="2817259" cy="49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Clinical Data Source</a:t>
            </a: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grouped with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MHD Document Responder]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0B34CE35-9EA4-A969-B9D4-39D9C6CC7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1746" y="2443465"/>
            <a:ext cx="2589389" cy="46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Clinical Data Consumer</a:t>
            </a: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grouped with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MHD Document Consumer]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1" name="Line 17">
            <a:extLst>
              <a:ext uri="{FF2B5EF4-FFF2-40B4-BE49-F238E27FC236}">
                <a16:creationId xmlns:a16="http://schemas.microsoft.com/office/drawing/2014/main" id="{47FDE32C-0B40-5BD1-006D-6FA555E2353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01263" y="3579648"/>
            <a:ext cx="2341879" cy="6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12" name="Text Box 13">
            <a:extLst>
              <a:ext uri="{FF2B5EF4-FFF2-40B4-BE49-F238E27FC236}">
                <a16:creationId xmlns:a16="http://schemas.microsoft.com/office/drawing/2014/main" id="{5D03094B-9D24-A60B-65A6-F3039A0CB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752" y="3450543"/>
            <a:ext cx="1828800" cy="3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 Query Existing Data</a:t>
            </a:r>
            <a:b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 [PCC-44]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 Box 223">
            <a:extLst>
              <a:ext uri="{FF2B5EF4-FFF2-40B4-BE49-F238E27FC236}">
                <a16:creationId xmlns:a16="http://schemas.microsoft.com/office/drawing/2014/main" id="{C876B110-8C84-9256-3B10-396A810C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851" y="3136238"/>
            <a:ext cx="788035" cy="4792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Adding Provenance Information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AutoShape 220">
            <a:extLst>
              <a:ext uri="{FF2B5EF4-FFF2-40B4-BE49-F238E27FC236}">
                <a16:creationId xmlns:a16="http://schemas.microsoft.com/office/drawing/2014/main" id="{1E93DAAB-2533-27B4-E5A4-8C50E2C7BE3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861320" y="3437255"/>
            <a:ext cx="106680" cy="10160"/>
          </a:xfrm>
          <a:prstGeom prst="bentConnector4">
            <a:avLst>
              <a:gd name="adj1" fmla="val -100700"/>
              <a:gd name="adj2" fmla="val 234375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9965D4-C771-AA0A-D0A5-99DE1D007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901" y="3203964"/>
            <a:ext cx="173651" cy="403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9608C-BE56-E629-A69A-F439D3C95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901" y="3871939"/>
            <a:ext cx="173651" cy="403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BF2D79-7ECC-488B-4563-997C15829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590" y="3872375"/>
            <a:ext cx="169597" cy="419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8" name="Line 17">
            <a:extLst>
              <a:ext uri="{FF2B5EF4-FFF2-40B4-BE49-F238E27FC236}">
                <a16:creationId xmlns:a16="http://schemas.microsoft.com/office/drawing/2014/main" id="{050989C7-7336-96BD-50BE-29FA97879E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99358" y="3919551"/>
            <a:ext cx="234378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cxnSp>
        <p:nvCxnSpPr>
          <p:cNvPr id="19" name="Line 17">
            <a:extLst>
              <a:ext uri="{FF2B5EF4-FFF2-40B4-BE49-F238E27FC236}">
                <a16:creationId xmlns:a16="http://schemas.microsoft.com/office/drawing/2014/main" id="{BF737549-B039-B384-16B5-E7D0227BA36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12693" y="4224263"/>
            <a:ext cx="2330449" cy="6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20" name="Text Box 13">
            <a:extLst>
              <a:ext uri="{FF2B5EF4-FFF2-40B4-BE49-F238E27FC236}">
                <a16:creationId xmlns:a16="http://schemas.microsoft.com/office/drawing/2014/main" id="{DAB1725E-8975-2E8E-59DD-6B541C56F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573" y="3775220"/>
            <a:ext cx="1828800" cy="34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</a:t>
            </a:r>
            <a:r>
              <a:rPr lang="fr-FR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Document </a:t>
            </a:r>
            <a:br>
              <a:rPr lang="fr-FR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fr-FR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Request [ITI-68]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9EDBAE45-FD59-3502-116B-76F09D74B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752" y="4084320"/>
            <a:ext cx="1828800" cy="3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 Document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 [ITI-68]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1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2</cp:revision>
  <dcterms:created xsi:type="dcterms:W3CDTF">2023-01-24T22:13:04Z</dcterms:created>
  <dcterms:modified xsi:type="dcterms:W3CDTF">2023-01-24T22:17:39Z</dcterms:modified>
</cp:coreProperties>
</file>