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1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FE45-E8A7-40C6-AC69-47EFEAE0D3E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6EE3-2B8F-4B63-9985-4F7D89C2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70677-A6D4-8F6B-8C04-31BF90691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56" y="3163951"/>
            <a:ext cx="1358265" cy="82169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8000" tIns="45720" rIns="18000" bIns="45720" anchor="ctr" anchorCtr="0" upright="1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125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Clinical Data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125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Consumer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FAF0B-1980-2335-41AB-53FB2AD6F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370" y="3143206"/>
            <a:ext cx="1358265" cy="82169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125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Clinical Data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125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Source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D645E22F-14EF-409C-A646-866DE9EB9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216" y="3230895"/>
            <a:ext cx="2743200" cy="32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45720" rIns="0" bIns="45720" anchor="t" anchorCtr="0" upright="1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Mobile Query Existing Data</a:t>
            </a:r>
            <a:r>
              <a:rPr lang="en-US" sz="12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[PCC-44]</a:t>
            </a:r>
          </a:p>
          <a:p>
            <a:pPr algn="ctr">
              <a:spcBef>
                <a:spcPts val="800"/>
              </a:spcBef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28A0B8-88AA-8531-0816-9BA2907637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86555" y="3576611"/>
            <a:ext cx="2856815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1E708E-5171-28D3-AAE4-4282CB59FF9B}"/>
              </a:ext>
            </a:extLst>
          </p:cNvPr>
          <p:cNvSpPr txBox="1"/>
          <p:nvPr/>
        </p:nvSpPr>
        <p:spPr>
          <a:xfrm>
            <a:off x="5264397" y="3195999"/>
            <a:ext cx="341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→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0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2023-01-24T21:35:59Z</dcterms:created>
  <dcterms:modified xsi:type="dcterms:W3CDTF">2023-01-24T22:12:44Z</dcterms:modified>
</cp:coreProperties>
</file>