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E5B0-4125-42B9-BDEA-548D5E5F1D6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FFE7-0E60-42A0-9EDC-F24B33D4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E5B0-4125-42B9-BDEA-548D5E5F1D6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FFE7-0E60-42A0-9EDC-F24B33D4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5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E5B0-4125-42B9-BDEA-548D5E5F1D6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FFE7-0E60-42A0-9EDC-F24B33D4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8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E5B0-4125-42B9-BDEA-548D5E5F1D6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FFE7-0E60-42A0-9EDC-F24B33D4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E5B0-4125-42B9-BDEA-548D5E5F1D6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FFE7-0E60-42A0-9EDC-F24B33D4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E5B0-4125-42B9-BDEA-548D5E5F1D6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FFE7-0E60-42A0-9EDC-F24B33D4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E5B0-4125-42B9-BDEA-548D5E5F1D6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FFE7-0E60-42A0-9EDC-F24B33D4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E5B0-4125-42B9-BDEA-548D5E5F1D6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FFE7-0E60-42A0-9EDC-F24B33D4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3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E5B0-4125-42B9-BDEA-548D5E5F1D6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FFE7-0E60-42A0-9EDC-F24B33D4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2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E5B0-4125-42B9-BDEA-548D5E5F1D6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FFE7-0E60-42A0-9EDC-F24B33D4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E5B0-4125-42B9-BDEA-548D5E5F1D6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FFE7-0E60-42A0-9EDC-F24B33D4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1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CE5B0-4125-42B9-BDEA-548D5E5F1D6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FFE7-0E60-42A0-9EDC-F24B33D4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0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ine 12">
            <a:extLst>
              <a:ext uri="{FF2B5EF4-FFF2-40B4-BE49-F238E27FC236}">
                <a16:creationId xmlns:a16="http://schemas.microsoft.com/office/drawing/2014/main" id="{CDE194E6-6EDB-1256-E431-DE3F215B96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57398" y="2565121"/>
            <a:ext cx="0" cy="110925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4" name="Text Box 13">
            <a:extLst>
              <a:ext uri="{FF2B5EF4-FFF2-40B4-BE49-F238E27FC236}">
                <a16:creationId xmlns:a16="http://schemas.microsoft.com/office/drawing/2014/main" id="{BDE2E6F0-E189-5972-10E4-C7018E0C1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152" y="2793676"/>
            <a:ext cx="2247732" cy="1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Mobile Query Existing Data Request [PCC-44]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5C33D3-5CC4-55BD-DB34-737D4C347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61" y="2820901"/>
            <a:ext cx="173205" cy="6689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7" name="Line 17">
            <a:extLst>
              <a:ext uri="{FF2B5EF4-FFF2-40B4-BE49-F238E27FC236}">
                <a16:creationId xmlns:a16="http://schemas.microsoft.com/office/drawing/2014/main" id="{393CDC71-0592-7D73-B4D2-21B84C0819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41252" y="2992076"/>
            <a:ext cx="242275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8" name="Text Box 18">
            <a:extLst>
              <a:ext uri="{FF2B5EF4-FFF2-40B4-BE49-F238E27FC236}">
                <a16:creationId xmlns:a16="http://schemas.microsoft.com/office/drawing/2014/main" id="{BAF3F747-BDC1-94B9-35A4-CF7C748BA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453" y="2077608"/>
            <a:ext cx="1204369" cy="40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Clinical Data Source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0EAC5330-D6E5-862E-D4E4-F6201F979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695" y="2084483"/>
            <a:ext cx="1081405" cy="40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Clinical Data Consumer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0" name="Line 17">
            <a:extLst>
              <a:ext uri="{FF2B5EF4-FFF2-40B4-BE49-F238E27FC236}">
                <a16:creationId xmlns:a16="http://schemas.microsoft.com/office/drawing/2014/main" id="{FA281985-2220-921E-B9DA-D6CD17FAC98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841252" y="3331634"/>
            <a:ext cx="242275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11" name="Text Box 13">
            <a:extLst>
              <a:ext uri="{FF2B5EF4-FFF2-40B4-BE49-F238E27FC236}">
                <a16:creationId xmlns:a16="http://schemas.microsoft.com/office/drawing/2014/main" id="{D4A0CE32-040A-1459-831E-E92ECA69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152" y="3133533"/>
            <a:ext cx="2348466" cy="16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Mobile Query Existing Data Response [PCC-44]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" name="Line 12">
            <a:extLst>
              <a:ext uri="{FF2B5EF4-FFF2-40B4-BE49-F238E27FC236}">
                <a16:creationId xmlns:a16="http://schemas.microsoft.com/office/drawing/2014/main" id="{F34FB137-8F3E-D653-D069-69FBF8B207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2638" y="2551778"/>
            <a:ext cx="0" cy="110925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F5312A0-FFD5-613A-1BB4-AB7B7DBF2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800" y="2810455"/>
            <a:ext cx="173205" cy="6689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2</cp:revision>
  <dcterms:created xsi:type="dcterms:W3CDTF">2023-01-24T21:58:19Z</dcterms:created>
  <dcterms:modified xsi:type="dcterms:W3CDTF">2023-01-24T22:12:01Z</dcterms:modified>
</cp:coreProperties>
</file>