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7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2C5F3-F174-405D-9976-2E21B9668210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44778-F273-4FB9-B065-B270FCC33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6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he.net/Technical_Framework/upload/IHE_PCC_Query_for_Existing_Data_QED_Supplement_TI_2008-08-22.pdf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http://www.ihe.net/Technical_Framework/upload/IHE_PCC_Query_for_Existing_Data_QED_Supplement_TI_2008-08-22.pdf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44778-F273-4FB9-B065-B270FCC339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3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4D97-111E-47B2-B529-F77D7139C7BC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67D4-4ABC-4E8E-98FD-42F0E949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5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4D97-111E-47B2-B529-F77D7139C7BC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67D4-4ABC-4E8E-98FD-42F0E949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0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4D97-111E-47B2-B529-F77D7139C7BC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67D4-4ABC-4E8E-98FD-42F0E949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3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4D97-111E-47B2-B529-F77D7139C7BC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67D4-4ABC-4E8E-98FD-42F0E949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4D97-111E-47B2-B529-F77D7139C7BC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67D4-4ABC-4E8E-98FD-42F0E949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2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4D97-111E-47B2-B529-F77D7139C7BC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67D4-4ABC-4E8E-98FD-42F0E949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1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4D97-111E-47B2-B529-F77D7139C7BC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67D4-4ABC-4E8E-98FD-42F0E949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6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4D97-111E-47B2-B529-F77D7139C7BC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67D4-4ABC-4E8E-98FD-42F0E949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4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4D97-111E-47B2-B529-F77D7139C7BC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67D4-4ABC-4E8E-98FD-42F0E949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6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4D97-111E-47B2-B529-F77D7139C7BC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67D4-4ABC-4E8E-98FD-42F0E949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5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4D97-111E-47B2-B529-F77D7139C7BC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67D4-4ABC-4E8E-98FD-42F0E949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8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4D97-111E-47B2-B529-F77D7139C7BC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C67D4-4ABC-4E8E-98FD-42F0E9493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0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Care Provision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51869"/>
            <a:ext cx="8229600" cy="282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0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EHR Functional Lists (HL7)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Patient History lists – </a:t>
            </a:r>
          </a:p>
          <a:p>
            <a:r>
              <a:rPr lang="en-US" dirty="0" smtClean="0"/>
              <a:t>Allergies</a:t>
            </a:r>
          </a:p>
          <a:p>
            <a:r>
              <a:rPr lang="en-US" dirty="0" smtClean="0"/>
              <a:t>Medications</a:t>
            </a:r>
          </a:p>
          <a:p>
            <a:r>
              <a:rPr lang="en-US" dirty="0" smtClean="0"/>
              <a:t>Immunizations</a:t>
            </a:r>
          </a:p>
          <a:p>
            <a:r>
              <a:rPr lang="en-US" dirty="0" smtClean="0"/>
              <a:t>Medical Equipment</a:t>
            </a:r>
          </a:p>
          <a:p>
            <a:r>
              <a:rPr lang="en-US" dirty="0" smtClean="0"/>
              <a:t>Orders/Interventions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Encounters</a:t>
            </a:r>
          </a:p>
          <a:p>
            <a:r>
              <a:rPr lang="en-US" dirty="0" smtClean="0"/>
              <a:t>Observations</a:t>
            </a:r>
          </a:p>
          <a:p>
            <a:r>
              <a:rPr lang="en-US" dirty="0" smtClean="0"/>
              <a:t>Providers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8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RCCCP Classification </a:t>
            </a:r>
            <a:br>
              <a:rPr lang="en-US" dirty="0" smtClean="0"/>
            </a:br>
            <a:r>
              <a:rPr lang="en-US" dirty="0" smtClean="0"/>
              <a:t>(Based on QED and RECON)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Common Observations</a:t>
            </a:r>
          </a:p>
          <a:p>
            <a:r>
              <a:rPr lang="en-US" dirty="0" smtClean="0"/>
              <a:t>Diagnostic Results</a:t>
            </a:r>
          </a:p>
          <a:p>
            <a:r>
              <a:rPr lang="en-US" dirty="0" smtClean="0"/>
              <a:t>Concerns and Allergies</a:t>
            </a:r>
          </a:p>
          <a:p>
            <a:pPr lvl="1"/>
            <a:r>
              <a:rPr lang="en-US" dirty="0" smtClean="0"/>
              <a:t>Conditions</a:t>
            </a:r>
          </a:p>
          <a:p>
            <a:pPr lvl="1"/>
            <a:r>
              <a:rPr lang="en-US" dirty="0" smtClean="0"/>
              <a:t>Intolerances</a:t>
            </a:r>
          </a:p>
          <a:p>
            <a:pPr lvl="1"/>
            <a:r>
              <a:rPr lang="en-US" dirty="0" smtClean="0"/>
              <a:t>Risk Factors</a:t>
            </a:r>
          </a:p>
          <a:p>
            <a:r>
              <a:rPr lang="en-US" dirty="0" smtClean="0"/>
              <a:t>Medications</a:t>
            </a:r>
          </a:p>
          <a:p>
            <a:r>
              <a:rPr lang="en-US" dirty="0" smtClean="0"/>
              <a:t>Immunizations</a:t>
            </a:r>
          </a:p>
          <a:p>
            <a:r>
              <a:rPr lang="en-US" dirty="0" smtClean="0"/>
              <a:t>Professional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Categorizations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RCCCP Classification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Common Observations</a:t>
            </a:r>
          </a:p>
          <a:p>
            <a:r>
              <a:rPr lang="en-US" dirty="0" smtClean="0"/>
              <a:t>Diagnostic Results</a:t>
            </a:r>
          </a:p>
          <a:p>
            <a:r>
              <a:rPr lang="en-US" dirty="0" smtClean="0"/>
              <a:t>Concerns and Allergies</a:t>
            </a:r>
          </a:p>
          <a:p>
            <a:pPr lvl="1"/>
            <a:r>
              <a:rPr lang="en-US" dirty="0" smtClean="0"/>
              <a:t>Conditions</a:t>
            </a:r>
          </a:p>
          <a:p>
            <a:pPr lvl="1"/>
            <a:r>
              <a:rPr lang="en-US" dirty="0" smtClean="0"/>
              <a:t>Intolerances</a:t>
            </a:r>
          </a:p>
          <a:p>
            <a:pPr lvl="1"/>
            <a:r>
              <a:rPr lang="en-US" dirty="0" smtClean="0"/>
              <a:t>Risk Factors</a:t>
            </a:r>
          </a:p>
          <a:p>
            <a:r>
              <a:rPr lang="en-US" dirty="0" smtClean="0"/>
              <a:t>Medications</a:t>
            </a:r>
          </a:p>
          <a:p>
            <a:r>
              <a:rPr lang="en-US" dirty="0" smtClean="0"/>
              <a:t>Immunizations</a:t>
            </a:r>
          </a:p>
          <a:p>
            <a:r>
              <a:rPr lang="en-US" dirty="0" smtClean="0"/>
              <a:t>Professional Services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EHR Functional Lists (HL7)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Patient History lists – </a:t>
            </a:r>
          </a:p>
          <a:p>
            <a:r>
              <a:rPr lang="en-US" dirty="0" smtClean="0"/>
              <a:t>Allergies</a:t>
            </a:r>
          </a:p>
          <a:p>
            <a:r>
              <a:rPr lang="en-US" dirty="0" smtClean="0"/>
              <a:t>Medications</a:t>
            </a:r>
          </a:p>
          <a:p>
            <a:r>
              <a:rPr lang="en-US" dirty="0" smtClean="0"/>
              <a:t>Immunizations</a:t>
            </a:r>
          </a:p>
          <a:p>
            <a:r>
              <a:rPr lang="en-US" dirty="0" smtClean="0"/>
              <a:t>Medical Equipment</a:t>
            </a:r>
          </a:p>
          <a:p>
            <a:r>
              <a:rPr lang="en-US" dirty="0" smtClean="0"/>
              <a:t>Orders/Interventions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Encounters</a:t>
            </a:r>
          </a:p>
          <a:p>
            <a:r>
              <a:rPr lang="en-US" dirty="0" smtClean="0"/>
              <a:t>Observations</a:t>
            </a:r>
          </a:p>
          <a:p>
            <a:r>
              <a:rPr lang="en-US" dirty="0" smtClean="0"/>
              <a:t>Providers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6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Reconciliation of the following is needed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Concerns and Allergies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Risk factors</a:t>
            </a:r>
          </a:p>
          <a:p>
            <a:pPr marL="0" indent="0">
              <a:buNone/>
            </a:pPr>
            <a:r>
              <a:rPr lang="en-US" dirty="0" smtClean="0"/>
              <a:t>		Patient History list - social and family history, etc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Intolerances</a:t>
            </a:r>
          </a:p>
          <a:p>
            <a:pPr marL="0" indent="0">
              <a:buNone/>
            </a:pPr>
            <a:r>
              <a:rPr lang="en-US" dirty="0" smtClean="0"/>
              <a:t>		Allergy, Intolerance, and Adverse Reaction list </a:t>
            </a:r>
            <a:r>
              <a:rPr lang="en-US" b="1" dirty="0" smtClean="0">
                <a:solidFill>
                  <a:srgbClr val="FF0000"/>
                </a:solidFill>
              </a:rPr>
              <a:t>[RECON]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Conditions</a:t>
            </a:r>
          </a:p>
          <a:p>
            <a:pPr marL="0" indent="0">
              <a:buNone/>
            </a:pPr>
            <a:r>
              <a:rPr lang="en-US" dirty="0" smtClean="0"/>
              <a:t>		Problem List – e.g. conditions </a:t>
            </a:r>
            <a:r>
              <a:rPr lang="en-US" b="1" dirty="0" smtClean="0">
                <a:solidFill>
                  <a:srgbClr val="FF0000"/>
                </a:solidFill>
              </a:rPr>
              <a:t>[RECON]</a:t>
            </a:r>
            <a:r>
              <a:rPr lang="en-US" dirty="0" smtClean="0"/>
              <a:t>, diagnosis</a:t>
            </a:r>
            <a:r>
              <a:rPr lang="en-US" b="1" dirty="0" smtClean="0">
                <a:solidFill>
                  <a:srgbClr val="FF0000"/>
                </a:solidFill>
              </a:rPr>
              <a:t>[RECON]</a:t>
            </a:r>
            <a:r>
              <a:rPr lang="en-US" dirty="0" smtClean="0"/>
              <a:t>, discharge diagnosis, etc</a:t>
            </a:r>
          </a:p>
          <a:p>
            <a:pPr marL="0" indent="0">
              <a:buNone/>
            </a:pPr>
            <a:r>
              <a:rPr lang="en-US" b="1" dirty="0" smtClean="0"/>
              <a:t>Medication</a:t>
            </a:r>
          </a:p>
          <a:p>
            <a:pPr marL="0" indent="0">
              <a:buNone/>
            </a:pPr>
            <a:r>
              <a:rPr lang="en-US" dirty="0" smtClean="0"/>
              <a:t>	Medication List – e.g. medication list</a:t>
            </a:r>
            <a:r>
              <a:rPr lang="en-US" b="1" dirty="0" smtClean="0">
                <a:solidFill>
                  <a:srgbClr val="FF0000"/>
                </a:solidFill>
              </a:rPr>
              <a:t>[RECON]</a:t>
            </a:r>
            <a:r>
              <a:rPr lang="en-US" dirty="0" smtClean="0"/>
              <a:t>, discharge medication, admission medication, etc</a:t>
            </a:r>
          </a:p>
          <a:p>
            <a:pPr marL="0" indent="0">
              <a:buNone/>
            </a:pPr>
            <a:r>
              <a:rPr lang="en-US" b="1" dirty="0" smtClean="0"/>
              <a:t>Immunizations</a:t>
            </a:r>
          </a:p>
          <a:p>
            <a:pPr marL="0" indent="0">
              <a:buNone/>
            </a:pPr>
            <a:r>
              <a:rPr lang="en-US" dirty="0" smtClean="0"/>
              <a:t>	Immunization List – </a:t>
            </a:r>
            <a:r>
              <a:rPr lang="en-US" dirty="0" err="1" smtClean="0"/>
              <a:t>e.g</a:t>
            </a:r>
            <a:r>
              <a:rPr lang="en-US" dirty="0" smtClean="0"/>
              <a:t> immunization administered, not administered, etc</a:t>
            </a:r>
          </a:p>
          <a:p>
            <a:pPr marL="0" indent="0">
              <a:buNone/>
            </a:pPr>
            <a:r>
              <a:rPr lang="en-US" b="1" dirty="0" smtClean="0"/>
              <a:t>Common Observations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Medical equipment, Prosthetic/Orthotic, Device list – e.g. implanted, external devices, supplies, etc</a:t>
            </a:r>
          </a:p>
          <a:p>
            <a:pPr marL="0" indent="0">
              <a:buNone/>
            </a:pPr>
            <a:r>
              <a:rPr lang="en-US" dirty="0" smtClean="0"/>
              <a:t>	Orders/interventions– e.g. </a:t>
            </a:r>
            <a:r>
              <a:rPr lang="en-US" dirty="0" err="1" smtClean="0"/>
              <a:t>performables</a:t>
            </a:r>
            <a:r>
              <a:rPr lang="en-US" dirty="0" smtClean="0"/>
              <a:t>, </a:t>
            </a:r>
            <a:r>
              <a:rPr lang="en-US" dirty="0" err="1" smtClean="0"/>
              <a:t>orderables</a:t>
            </a:r>
            <a:r>
              <a:rPr lang="en-US" dirty="0" smtClean="0"/>
              <a:t>, etc</a:t>
            </a:r>
          </a:p>
          <a:p>
            <a:pPr marL="0" indent="0">
              <a:buNone/>
            </a:pPr>
            <a:r>
              <a:rPr lang="en-US" dirty="0" smtClean="0"/>
              <a:t>	Observations – e.g. vital signs, measurements used for trending, goals, etc</a:t>
            </a:r>
          </a:p>
          <a:p>
            <a:pPr marL="0" indent="0">
              <a:buNone/>
            </a:pPr>
            <a:r>
              <a:rPr lang="en-US" b="1" dirty="0" smtClean="0"/>
              <a:t>Diagnostic Results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Results – e.g. lab results, diagnostic results, etc </a:t>
            </a:r>
          </a:p>
          <a:p>
            <a:pPr marL="0" indent="0">
              <a:buNone/>
            </a:pPr>
            <a:r>
              <a:rPr lang="en-US" b="1" dirty="0" smtClean="0"/>
              <a:t>Professional Services</a:t>
            </a:r>
          </a:p>
          <a:p>
            <a:pPr marL="0" indent="0">
              <a:buNone/>
            </a:pPr>
            <a:r>
              <a:rPr lang="en-US" dirty="0" smtClean="0"/>
              <a:t>	Encounters – e.g. planned encounters, historical encounters, etc</a:t>
            </a:r>
          </a:p>
          <a:p>
            <a:pPr marL="0" indent="0">
              <a:buNone/>
            </a:pPr>
            <a:r>
              <a:rPr lang="en-US" dirty="0" smtClean="0"/>
              <a:t>	Providers – e.g. care team members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8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1471</TotalTime>
  <Words>82</Words>
  <Application>Microsoft Office PowerPoint</Application>
  <PresentationFormat>On-screen Show (4:3)</PresentationFormat>
  <Paragraphs>67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  Care Provision </vt:lpstr>
      <vt:lpstr>EHR Functional Lists (HL7) </vt:lpstr>
      <vt:lpstr>RCCCP Classification  (Based on QED and RECON)</vt:lpstr>
      <vt:lpstr>Categorizations</vt:lpstr>
      <vt:lpstr> Reconciliation of the following is needed </vt:lpstr>
    </vt:vector>
  </TitlesOfParts>
  <Company>Allscripts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</dc:creator>
  <cp:lastModifiedBy>Emma</cp:lastModifiedBy>
  <cp:revision>4</cp:revision>
  <dcterms:created xsi:type="dcterms:W3CDTF">2014-01-07T14:21:44Z</dcterms:created>
  <dcterms:modified xsi:type="dcterms:W3CDTF">2014-01-08T14:53:37Z</dcterms:modified>
</cp:coreProperties>
</file>