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7240" autoAdjust="0"/>
  </p:normalViewPr>
  <p:slideViewPr>
    <p:cSldViewPr snapToGrid="0">
      <p:cViewPr varScale="1">
        <p:scale>
          <a:sx n="89" d="100"/>
          <a:sy n="89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778B-8512-4481-A54E-9FBC6875DB9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F6E21-B099-4384-8BC7-47CA923D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system with 2 actors </a:t>
            </a:r>
          </a:p>
          <a:p>
            <a:r>
              <a:rPr lang="en-US" baseline="0" dirty="0" smtClean="0"/>
              <a:t>	A) creating and modifying a Care Plan (and a few other responsibilities that we’ll add later)</a:t>
            </a:r>
          </a:p>
          <a:p>
            <a:r>
              <a:rPr lang="en-US" baseline="0" dirty="0" smtClean="0"/>
              <a:t>	B) retrieving the, or perhaps just parts of the Care Plan.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Patient stays inside the system, in theory everyone with access to Actor A and Actor B has ability to add/update/view Care Plan.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6E21-B099-4384-8BC7-47CA923DE0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7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transition patient to System B,</a:t>
            </a:r>
            <a:r>
              <a:rPr lang="en-US" baseline="0" dirty="0" smtClean="0"/>
              <a:t> and ask this question:  what would providers/vendors of System B be willing to do at a community or HIE level in order to have access to Care Plan in System A? Probably not much.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System B may</a:t>
            </a:r>
            <a:r>
              <a:rPr lang="en-US" baseline="0" dirty="0" smtClean="0"/>
              <a:t> have functionality comparable to System A, thus can create/update/view a Care Plan within System B…..but suppose we add some additional capabilities?(next slide)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6E21-B099-4384-8BC7-47CA923DE0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</a:t>
            </a:r>
            <a:r>
              <a:rPr lang="en-US" baseline="0" dirty="0" smtClean="0"/>
              <a:t> System B::Actor A can ask System A::Actor B for all, or some part of the System A Care Plan?</a:t>
            </a:r>
          </a:p>
          <a:p>
            <a:r>
              <a:rPr lang="en-US" baseline="0" dirty="0" smtClean="0"/>
              <a:t>     we postulate that since there was a transition of care from System A to System B, that System B knows that it can ask System A for Care Plan content.</a:t>
            </a:r>
          </a:p>
          <a:p>
            <a:r>
              <a:rPr lang="en-US" baseline="0" dirty="0" smtClean="0"/>
              <a:t>	System B::Actor A Queries System A::Actor B for: a) the patient; b) care plan </a:t>
            </a:r>
            <a:r>
              <a:rPr lang="en-US" baseline="0" dirty="0" smtClean="0"/>
              <a:t>outline, or </a:t>
            </a:r>
            <a:r>
              <a:rPr lang="en-US" baseline="0" dirty="0" smtClean="0"/>
              <a:t>full </a:t>
            </a:r>
            <a:r>
              <a:rPr lang="en-US" baseline="0" dirty="0" smtClean="0"/>
              <a:t>content </a:t>
            </a:r>
            <a:r>
              <a:rPr lang="en-US" baseline="0" dirty="0" smtClean="0"/>
              <a:t>of Care Plan</a:t>
            </a:r>
          </a:p>
          <a:p>
            <a:r>
              <a:rPr lang="en-US" baseline="0" dirty="0" smtClean="0"/>
              <a:t>		System B::Actor A can now create/update internal Care Plan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Query for the patient: is FHIR patient query sufficient?</a:t>
            </a:r>
          </a:p>
          <a:p>
            <a:r>
              <a:rPr lang="en-US" baseline="0" dirty="0" smtClean="0"/>
              <a:t>   thinking:  there would be some person in the loop, so that resolution of multiple patients matching a query can be performed by some person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Query for the </a:t>
            </a:r>
            <a:r>
              <a:rPr lang="en-US" baseline="0" dirty="0" err="1" smtClean="0"/>
              <a:t>CarePlan</a:t>
            </a:r>
            <a:r>
              <a:rPr lang="en-US" baseline="0" dirty="0" smtClean="0"/>
              <a:t> – once the patient is known, query for the FHIR </a:t>
            </a:r>
            <a:r>
              <a:rPr lang="en-US" baseline="0" dirty="0" err="1" smtClean="0"/>
              <a:t>CarePlan</a:t>
            </a:r>
            <a:r>
              <a:rPr lang="en-US" baseline="0" dirty="0" smtClean="0"/>
              <a:t> resource(s) for this patient, and if needed resolve to a single </a:t>
            </a:r>
            <a:r>
              <a:rPr lang="en-US" baseline="0" dirty="0" err="1" smtClean="0"/>
              <a:t>CarePlan</a:t>
            </a:r>
            <a:endParaRPr lang="en-US" baseline="0" dirty="0" smtClean="0"/>
          </a:p>
          <a:p>
            <a:r>
              <a:rPr lang="en-US" baseline="0" dirty="0" smtClean="0"/>
              <a:t>	search using </a:t>
            </a:r>
            <a:r>
              <a:rPr lang="en-US" baseline="0" dirty="0" err="1" smtClean="0"/>
              <a:t>Careplan.subject</a:t>
            </a:r>
            <a:r>
              <a:rPr lang="en-US" baseline="0" dirty="0" smtClean="0"/>
              <a:t> and possibly combinations of </a:t>
            </a:r>
            <a:r>
              <a:rPr lang="en-US" baseline="0" dirty="0" err="1" smtClean="0"/>
              <a:t>CarePlan.period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CarePlan.goal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6E21-B099-4384-8BC7-47CA923DE0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2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Having found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CarePlan</a:t>
            </a:r>
            <a:r>
              <a:rPr lang="en-US" baseline="0" dirty="0" smtClean="0"/>
              <a:t> of interest in System A, it should now be possible to extract pieces of the </a:t>
            </a:r>
            <a:r>
              <a:rPr lang="en-US" baseline="0" dirty="0" err="1" smtClean="0"/>
              <a:t>CarePlan</a:t>
            </a:r>
            <a:r>
              <a:rPr lang="en-US" baseline="0" dirty="0" smtClean="0"/>
              <a:t> (participants (care team members), related plans, goals, details)</a:t>
            </a:r>
          </a:p>
          <a:p>
            <a:r>
              <a:rPr lang="en-US" baseline="0" dirty="0" smtClean="0"/>
              <a:t>	might be interesting to think about how </a:t>
            </a:r>
            <a:r>
              <a:rPr lang="en-US" baseline="0" dirty="0" err="1" smtClean="0"/>
              <a:t>CarePlan</a:t>
            </a:r>
            <a:r>
              <a:rPr lang="en-US" baseline="0" dirty="0" smtClean="0"/>
              <a:t> could be represented in skeleton mode, maybe as an outline of what is present in it, to allow providers to selectively retrieve what is of interest</a:t>
            </a:r>
          </a:p>
          <a:p>
            <a:r>
              <a:rPr lang="en-US" baseline="0" dirty="0" smtClean="0"/>
              <a:t>	For content of interest (which may not be inline in the </a:t>
            </a:r>
            <a:r>
              <a:rPr lang="en-US" baseline="0" dirty="0" err="1" smtClean="0"/>
              <a:t>CarePlan</a:t>
            </a:r>
            <a:r>
              <a:rPr lang="en-US" baseline="0" dirty="0" smtClean="0"/>
              <a:t>) – FHIR Query for said referenced content</a:t>
            </a:r>
          </a:p>
          <a:p>
            <a:r>
              <a:rPr lang="en-US" baseline="0" dirty="0" smtClean="0"/>
              <a:t>	for all content of interest (inline or retrieved via query): Actor A uses reconciliation to update existing Care Plan in System B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Result: System B has what providers there want for a </a:t>
            </a:r>
            <a:r>
              <a:rPr lang="en-US" baseline="0" dirty="0" err="1" smtClean="0"/>
              <a:t>CarePlan</a:t>
            </a:r>
            <a:r>
              <a:rPr lang="en-US" baseline="0" dirty="0" smtClean="0"/>
              <a:t>, including imported content from System A</a:t>
            </a:r>
          </a:p>
          <a:p>
            <a:r>
              <a:rPr lang="en-US" baseline="0" dirty="0" smtClean="0"/>
              <a:t>Issue: can go stale in terms of System A content (so see next slide)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Interesting Open Issue note on </a:t>
            </a:r>
            <a:r>
              <a:rPr lang="en-US" baseline="0" dirty="0" err="1" smtClean="0"/>
              <a:t>CarePlan</a:t>
            </a:r>
            <a:r>
              <a:rPr lang="en-US" baseline="0" dirty="0" smtClean="0"/>
              <a:t>: </a:t>
            </a:r>
            <a:r>
              <a:rPr lang="en-US" dirty="0" smtClean="0"/>
              <a:t>This resource combines the concepts of "Care Plan" and "Care Team" into a single resource. Is this appropriate?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6E21-B099-4384-8BC7-47CA923DE0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85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Result: System B has what providers there want for a </a:t>
            </a:r>
            <a:r>
              <a:rPr lang="en-US" baseline="0" dirty="0" err="1" smtClean="0"/>
              <a:t>CarePlan</a:t>
            </a:r>
            <a:r>
              <a:rPr lang="en-US" baseline="0" dirty="0" smtClean="0"/>
              <a:t>, including imported content from System A</a:t>
            </a:r>
          </a:p>
          <a:p>
            <a:r>
              <a:rPr lang="en-US" baseline="0" dirty="0" smtClean="0"/>
              <a:t>Desire: stay in sync for </a:t>
            </a:r>
            <a:r>
              <a:rPr lang="en-US" baseline="0" dirty="0" err="1" smtClean="0"/>
              <a:t>CarePlan</a:t>
            </a:r>
            <a:r>
              <a:rPr lang="en-US" baseline="0" dirty="0" smtClean="0"/>
              <a:t> (or do we profile this as for specific pieces of </a:t>
            </a:r>
            <a:r>
              <a:rPr lang="en-US" baseline="0" dirty="0" err="1" smtClean="0"/>
              <a:t>CarePlan</a:t>
            </a:r>
            <a:r>
              <a:rPr lang="en-US" baseline="0" dirty="0" smtClean="0"/>
              <a:t>) with System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line from System B::Actor A to System A::Actor A – register to receive updates about X (</a:t>
            </a:r>
            <a:r>
              <a:rPr lang="en-US" baseline="0" dirty="0" err="1" smtClean="0"/>
              <a:t>CarePlan</a:t>
            </a:r>
            <a:r>
              <a:rPr lang="en-US" baseline="0" dirty="0" smtClean="0"/>
              <a:t>, or piece of </a:t>
            </a:r>
            <a:r>
              <a:rPr lang="en-US" baseline="0" dirty="0" err="1" smtClean="0"/>
              <a:t>CarePlan</a:t>
            </a:r>
            <a:r>
              <a:rPr lang="en-US" baseline="0" dirty="0" smtClean="0"/>
              <a:t>….good to discuss and profile this)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line from System A::Actor A to </a:t>
            </a:r>
            <a:r>
              <a:rPr lang="en-US" baseline="0" dirty="0" err="1" smtClean="0"/>
              <a:t>SystemB</a:t>
            </a:r>
            <a:r>
              <a:rPr lang="en-US" baseline="0" dirty="0" smtClean="0"/>
              <a:t>::Actor A – an updated piece of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6E21-B099-4384-8BC7-47CA923DE0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Suppose there were a number of “System B”’s interested in the Care Planning for the same patient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some System A be the de facto holder of “the Care Plan”, with all others subscribing to and providing updates?</a:t>
            </a:r>
          </a:p>
          <a:p>
            <a:r>
              <a:rPr lang="en-US" baseline="0" dirty="0" smtClean="0"/>
              <a:t>   Is it unrealistic to think this can get worked out without additional infrastructure in place?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6E21-B099-4384-8BC7-47CA923DE0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2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B817-E518-4652-A1FB-5731F5C5536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49C1-C24C-407E-8696-9BE27206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5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B817-E518-4652-A1FB-5731F5C5536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49C1-C24C-407E-8696-9BE27206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B817-E518-4652-A1FB-5731F5C5536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49C1-C24C-407E-8696-9BE27206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B817-E518-4652-A1FB-5731F5C5536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49C1-C24C-407E-8696-9BE27206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B817-E518-4652-A1FB-5731F5C5536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49C1-C24C-407E-8696-9BE27206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B817-E518-4652-A1FB-5731F5C5536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49C1-C24C-407E-8696-9BE27206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B817-E518-4652-A1FB-5731F5C5536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49C1-C24C-407E-8696-9BE27206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B817-E518-4652-A1FB-5731F5C5536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49C1-C24C-407E-8696-9BE27206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8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B817-E518-4652-A1FB-5731F5C5536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49C1-C24C-407E-8696-9BE27206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3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B817-E518-4652-A1FB-5731F5C5536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49C1-C24C-407E-8696-9BE27206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3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B817-E518-4652-A1FB-5731F5C5536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49C1-C24C-407E-8696-9BE27206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B817-E518-4652-A1FB-5731F5C5536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49C1-C24C-407E-8696-9BE27206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3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lp.com/biz/westchester-inn-westchest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Care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 of envelope discussion</a:t>
            </a:r>
          </a:p>
          <a:p>
            <a:r>
              <a:rPr lang="en-US" dirty="0" smtClean="0"/>
              <a:t>11/12/15</a:t>
            </a:r>
          </a:p>
          <a:p>
            <a:r>
              <a:rPr lang="en-US" dirty="0" smtClean="0">
                <a:hlinkClick r:id="rId2"/>
              </a:rPr>
              <a:t>Westchester Inn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4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6274" y="681790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75347" y="946484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65094" y="946483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2181726" y="3232484"/>
            <a:ext cx="1828800" cy="1379621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 Plan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1760621" y="1772653"/>
            <a:ext cx="788069" cy="1620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84521" y="3128211"/>
            <a:ext cx="170447" cy="26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43037" y="1772652"/>
            <a:ext cx="447174" cy="148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3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6274" y="681790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75347" y="946484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65094" y="946483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2181726" y="3232484"/>
            <a:ext cx="1828800" cy="1379621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 Plan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1760621" y="1772653"/>
            <a:ext cx="788069" cy="162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84521" y="3128211"/>
            <a:ext cx="170447" cy="26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43037" y="1772652"/>
            <a:ext cx="447174" cy="148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34462" y="681789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27333" y="1206460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7080" y="1206459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8433712" y="3492460"/>
            <a:ext cx="1828800" cy="1379621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 Plan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8012607" y="2032629"/>
            <a:ext cx="788069" cy="162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695023" y="2032628"/>
            <a:ext cx="447174" cy="148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0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6274" y="681790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75347" y="946484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65094" y="946483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2181726" y="3232484"/>
            <a:ext cx="1828800" cy="1379621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 Plan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1760621" y="1772653"/>
            <a:ext cx="788069" cy="162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84521" y="3128211"/>
            <a:ext cx="170447" cy="26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43037" y="1772652"/>
            <a:ext cx="447174" cy="148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34462" y="681789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27333" y="1206460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7080" y="1206459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8433712" y="3492460"/>
            <a:ext cx="1828800" cy="1379621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 Plan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8012607" y="2032629"/>
            <a:ext cx="788069" cy="162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695023" y="2032628"/>
            <a:ext cx="447174" cy="148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527333" y="1355464"/>
            <a:ext cx="3020" cy="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435643" y="1206459"/>
            <a:ext cx="30916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5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6274" y="681790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75347" y="946484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65094" y="946483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2181726" y="3232484"/>
            <a:ext cx="1828800" cy="1379621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 Plan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1760621" y="1772653"/>
            <a:ext cx="788069" cy="162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84521" y="3128211"/>
            <a:ext cx="170447" cy="26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43037" y="1772652"/>
            <a:ext cx="447174" cy="148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34462" y="681789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27333" y="1206460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7080" y="1206459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8433712" y="3492460"/>
            <a:ext cx="1828800" cy="1379621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 Plan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8012607" y="2032629"/>
            <a:ext cx="788069" cy="162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695023" y="2032628"/>
            <a:ext cx="447174" cy="148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527333" y="1355464"/>
            <a:ext cx="3020" cy="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435643" y="1206459"/>
            <a:ext cx="30916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745506" y="2312894"/>
            <a:ext cx="1204856" cy="5916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5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6274" y="681790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5322" y="746287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89157" y="1206458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2181726" y="3232484"/>
            <a:ext cx="1828800" cy="1379621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 Plan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1750596" y="1572456"/>
            <a:ext cx="788069" cy="162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84521" y="3128211"/>
            <a:ext cx="170447" cy="26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 flipV="1">
            <a:off x="3443037" y="2032627"/>
            <a:ext cx="531394" cy="1227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34462" y="681789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27333" y="946674"/>
            <a:ext cx="970548" cy="1085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7080" y="1206459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8433712" y="3492460"/>
            <a:ext cx="1828800" cy="1379621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 Plan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8012607" y="2032630"/>
            <a:ext cx="788069" cy="162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695023" y="2032628"/>
            <a:ext cx="447174" cy="148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527333" y="1355464"/>
            <a:ext cx="3020" cy="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35870" y="946674"/>
            <a:ext cx="5291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745506" y="2312894"/>
            <a:ext cx="1204856" cy="5916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 agent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435642" y="1355464"/>
            <a:ext cx="30916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235870" y="1109832"/>
            <a:ext cx="529146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2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045442" y="-241575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197842" y="-89175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50242" y="63225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02642" y="215625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55042" y="368025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07442" y="520425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66274" y="681790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5322" y="746287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89157" y="1206458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2181726" y="3232484"/>
            <a:ext cx="1828800" cy="1379621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 Plan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1750596" y="1572456"/>
            <a:ext cx="788069" cy="162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84521" y="3128211"/>
            <a:ext cx="170447" cy="26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 flipV="1">
            <a:off x="3443037" y="2032627"/>
            <a:ext cx="531394" cy="1227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64116" y="681789"/>
            <a:ext cx="4162926" cy="4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27333" y="946674"/>
            <a:ext cx="970548" cy="1085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7080" y="1206459"/>
            <a:ext cx="970548" cy="826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8433712" y="3492460"/>
            <a:ext cx="1828800" cy="1379621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 Plan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8012607" y="2032630"/>
            <a:ext cx="788069" cy="162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695023" y="2032628"/>
            <a:ext cx="447174" cy="148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527333" y="1355464"/>
            <a:ext cx="3020" cy="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35870" y="946674"/>
            <a:ext cx="5291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745506" y="2312894"/>
            <a:ext cx="1204856" cy="5916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 agent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435642" y="1355464"/>
            <a:ext cx="30916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235870" y="1109832"/>
            <a:ext cx="52914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4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458</Words>
  <Application>Microsoft Office PowerPoint</Application>
  <PresentationFormat>Widescreen</PresentationFormat>
  <Paragraphs>103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Dynamic Care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Allscripts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Care Planning</dc:title>
  <dc:creator>Cole, George</dc:creator>
  <cp:lastModifiedBy>Cole, George</cp:lastModifiedBy>
  <cp:revision>30</cp:revision>
  <dcterms:created xsi:type="dcterms:W3CDTF">2015-11-16T21:42:48Z</dcterms:created>
  <dcterms:modified xsi:type="dcterms:W3CDTF">2015-11-30T14:20:21Z</dcterms:modified>
</cp:coreProperties>
</file>