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45B1-5C01-4BC2-B147-72D52CE2FD2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EB92-2B8B-48B6-804D-009E37FA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3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45B1-5C01-4BC2-B147-72D52CE2FD2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EB92-2B8B-48B6-804D-009E37FA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7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45B1-5C01-4BC2-B147-72D52CE2FD2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EB92-2B8B-48B6-804D-009E37FA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8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45B1-5C01-4BC2-B147-72D52CE2FD2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EB92-2B8B-48B6-804D-009E37FA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8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45B1-5C01-4BC2-B147-72D52CE2FD2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EB92-2B8B-48B6-804D-009E37FA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3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45B1-5C01-4BC2-B147-72D52CE2FD2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EB92-2B8B-48B6-804D-009E37FA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45B1-5C01-4BC2-B147-72D52CE2FD2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EB92-2B8B-48B6-804D-009E37FA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7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45B1-5C01-4BC2-B147-72D52CE2FD2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EB92-2B8B-48B6-804D-009E37FA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6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45B1-5C01-4BC2-B147-72D52CE2FD2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EB92-2B8B-48B6-804D-009E37FA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6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45B1-5C01-4BC2-B147-72D52CE2FD2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EB92-2B8B-48B6-804D-009E37FA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4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45B1-5C01-4BC2-B147-72D52CE2FD2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EB92-2B8B-48B6-804D-009E37FA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745B1-5C01-4BC2-B147-72D52CE2FD2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6EB92-2B8B-48B6-804D-009E37FA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8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27380" y="867747"/>
            <a:ext cx="6979298" cy="34336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01413" y="867747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6287" y="1281786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CareTeam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19944" y="1544989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identifier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1048" y="1774362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1048" y="1992858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category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1048" y="2235053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1048" y="2440727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subject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51048" y="2630830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period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41718" y="2894033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participant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49154" y="3128841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role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27380" y="3312567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member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49154" y="3510257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period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51048" y="3707007"/>
            <a:ext cx="337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</a:t>
            </a:r>
            <a:r>
              <a:rPr lang="en-US" dirty="0" err="1"/>
              <a:t>managingOrganization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1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1688841" y="1"/>
            <a:ext cx="8658808" cy="53651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127380" y="867748"/>
            <a:ext cx="1505338" cy="128877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2694" y="958135"/>
            <a:ext cx="14400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careTeam</a:t>
            </a:r>
            <a:r>
              <a:rPr lang="en-US" sz="1100" dirty="0"/>
              <a:t> (PCP Team)</a:t>
            </a:r>
          </a:p>
          <a:p>
            <a:r>
              <a:rPr lang="en-US" sz="1100" dirty="0"/>
              <a:t>       identifier</a:t>
            </a:r>
          </a:p>
          <a:p>
            <a:r>
              <a:rPr lang="en-US" sz="1100" dirty="0"/>
              <a:t>        status</a:t>
            </a:r>
          </a:p>
          <a:p>
            <a:r>
              <a:rPr lang="en-US" sz="1100" dirty="0"/>
              <a:t>        category</a:t>
            </a:r>
          </a:p>
          <a:p>
            <a:r>
              <a:rPr lang="en-US" sz="1100" dirty="0"/>
              <a:t>         ….</a:t>
            </a:r>
          </a:p>
          <a:p>
            <a:r>
              <a:rPr lang="en-US" sz="1100" dirty="0"/>
              <a:t>         participant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024604" y="1152731"/>
            <a:ext cx="2052734" cy="1557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89918" y="1512133"/>
            <a:ext cx="201541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Non-carePlan </a:t>
            </a:r>
            <a:r>
              <a:rPr lang="en-US" sz="1100" dirty="0" err="1"/>
              <a:t>careTeam</a:t>
            </a:r>
            <a:r>
              <a:rPr lang="en-US" sz="1100" dirty="0"/>
              <a:t> (Community based Team)</a:t>
            </a:r>
          </a:p>
          <a:p>
            <a:r>
              <a:rPr lang="en-US" sz="1100" dirty="0"/>
              <a:t>       identifier</a:t>
            </a:r>
          </a:p>
          <a:p>
            <a:r>
              <a:rPr lang="en-US" sz="1100" dirty="0"/>
              <a:t>        status</a:t>
            </a:r>
          </a:p>
          <a:p>
            <a:r>
              <a:rPr lang="en-US" sz="1100" dirty="0"/>
              <a:t>        category</a:t>
            </a:r>
          </a:p>
          <a:p>
            <a:r>
              <a:rPr lang="en-US" sz="1100" dirty="0"/>
              <a:t>         ….</a:t>
            </a:r>
          </a:p>
          <a:p>
            <a:r>
              <a:rPr lang="en-US" sz="1100" dirty="0"/>
              <a:t>         participant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447731" y="2958691"/>
            <a:ext cx="1844351" cy="128877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13045" y="3049078"/>
            <a:ext cx="17790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careTeam</a:t>
            </a:r>
            <a:r>
              <a:rPr lang="en-US" sz="1100" dirty="0"/>
              <a:t> (Specialist Team)</a:t>
            </a:r>
          </a:p>
          <a:p>
            <a:r>
              <a:rPr lang="en-US" sz="1100" dirty="0"/>
              <a:t>       identifier</a:t>
            </a:r>
          </a:p>
          <a:p>
            <a:r>
              <a:rPr lang="en-US" sz="1100" dirty="0"/>
              <a:t>        status</a:t>
            </a:r>
          </a:p>
          <a:p>
            <a:r>
              <a:rPr lang="en-US" sz="1100" dirty="0"/>
              <a:t>        category</a:t>
            </a:r>
          </a:p>
          <a:p>
            <a:r>
              <a:rPr lang="en-US" sz="1100" dirty="0"/>
              <a:t>         ….</a:t>
            </a:r>
          </a:p>
          <a:p>
            <a:r>
              <a:rPr lang="en-US" sz="1100" dirty="0"/>
              <a:t>         participant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985657" y="3280884"/>
            <a:ext cx="2002972" cy="1288770"/>
          </a:xfrm>
          <a:prstGeom prst="roundRect">
            <a:avLst/>
          </a:prstGeom>
          <a:solidFill>
            <a:srgbClr val="EE60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50971" y="3371271"/>
            <a:ext cx="19376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careTeam</a:t>
            </a:r>
            <a:r>
              <a:rPr lang="en-US" sz="1100" dirty="0"/>
              <a:t> (ED Team)</a:t>
            </a:r>
          </a:p>
          <a:p>
            <a:r>
              <a:rPr lang="en-US" sz="1100" dirty="0"/>
              <a:t>       identifier</a:t>
            </a:r>
          </a:p>
          <a:p>
            <a:r>
              <a:rPr lang="en-US" sz="1100" dirty="0"/>
              <a:t>        status</a:t>
            </a:r>
          </a:p>
          <a:p>
            <a:r>
              <a:rPr lang="en-US" sz="1100" dirty="0"/>
              <a:t>        category</a:t>
            </a:r>
          </a:p>
          <a:p>
            <a:r>
              <a:rPr lang="en-US" sz="1100" dirty="0"/>
              <a:t>         ….</a:t>
            </a:r>
          </a:p>
          <a:p>
            <a:r>
              <a:rPr lang="en-US" sz="1100" dirty="0"/>
              <a:t>         participant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133322" y="450689"/>
            <a:ext cx="1940766" cy="128877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98635" y="541076"/>
            <a:ext cx="187545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careTeam</a:t>
            </a:r>
            <a:r>
              <a:rPr lang="en-US" sz="1100" dirty="0"/>
              <a:t> (Allied providers Team)</a:t>
            </a:r>
          </a:p>
          <a:p>
            <a:r>
              <a:rPr lang="en-US" sz="1100" dirty="0"/>
              <a:t>       identifier</a:t>
            </a:r>
          </a:p>
          <a:p>
            <a:r>
              <a:rPr lang="en-US" sz="1100" dirty="0"/>
              <a:t>        status</a:t>
            </a:r>
          </a:p>
          <a:p>
            <a:r>
              <a:rPr lang="en-US" sz="1100" dirty="0"/>
              <a:t>        category</a:t>
            </a:r>
          </a:p>
          <a:p>
            <a:r>
              <a:rPr lang="en-US" sz="1100" dirty="0"/>
              <a:t>         ….</a:t>
            </a:r>
          </a:p>
          <a:p>
            <a:r>
              <a:rPr lang="en-US" sz="1100" dirty="0"/>
              <a:t>         participant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528248" y="2726886"/>
            <a:ext cx="1970315" cy="12887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93563" y="2817273"/>
            <a:ext cx="1905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careTeam</a:t>
            </a:r>
            <a:r>
              <a:rPr lang="en-US" sz="1100" dirty="0"/>
              <a:t> (inpatient Team)</a:t>
            </a:r>
          </a:p>
          <a:p>
            <a:r>
              <a:rPr lang="en-US" sz="1100" dirty="0"/>
              <a:t>       identifier</a:t>
            </a:r>
          </a:p>
          <a:p>
            <a:r>
              <a:rPr lang="en-US" sz="1100" dirty="0"/>
              <a:t>        status</a:t>
            </a:r>
          </a:p>
          <a:p>
            <a:r>
              <a:rPr lang="en-US" sz="1100" dirty="0"/>
              <a:t>        category</a:t>
            </a:r>
          </a:p>
          <a:p>
            <a:r>
              <a:rPr lang="en-US" sz="1100" dirty="0"/>
              <a:t>         ….</a:t>
            </a:r>
          </a:p>
          <a:p>
            <a:r>
              <a:rPr lang="en-US" sz="1100" dirty="0"/>
              <a:t>         participant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102080" y="1136933"/>
            <a:ext cx="1918998" cy="128877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167394" y="1227320"/>
            <a:ext cx="17697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careTeam</a:t>
            </a:r>
            <a:r>
              <a:rPr lang="en-US" sz="1100" dirty="0"/>
              <a:t> (caregiver team)</a:t>
            </a:r>
          </a:p>
          <a:p>
            <a:r>
              <a:rPr lang="en-US" sz="1100" dirty="0"/>
              <a:t>       identifier</a:t>
            </a:r>
          </a:p>
          <a:p>
            <a:r>
              <a:rPr lang="en-US" sz="1100" dirty="0"/>
              <a:t>        status</a:t>
            </a:r>
          </a:p>
          <a:p>
            <a:r>
              <a:rPr lang="en-US" sz="1100" dirty="0"/>
              <a:t>        category</a:t>
            </a:r>
          </a:p>
          <a:p>
            <a:r>
              <a:rPr lang="en-US" sz="1100" dirty="0"/>
              <a:t>         ….</a:t>
            </a:r>
          </a:p>
          <a:p>
            <a:r>
              <a:rPr lang="en-US" sz="1100" dirty="0"/>
              <a:t>         participant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265573" y="1818349"/>
            <a:ext cx="2178699" cy="13304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30888" y="1950425"/>
            <a:ext cx="19050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Non-carePlan </a:t>
            </a:r>
            <a:r>
              <a:rPr lang="en-US" sz="1100" dirty="0" err="1"/>
              <a:t>careTeam</a:t>
            </a:r>
            <a:r>
              <a:rPr lang="en-US" sz="1100" dirty="0"/>
              <a:t> (ACT Team)</a:t>
            </a:r>
          </a:p>
          <a:p>
            <a:r>
              <a:rPr lang="en-US" sz="1100" dirty="0"/>
              <a:t>       identifier</a:t>
            </a:r>
          </a:p>
          <a:p>
            <a:r>
              <a:rPr lang="en-US" sz="1100" dirty="0"/>
              <a:t>        status</a:t>
            </a:r>
          </a:p>
          <a:p>
            <a:r>
              <a:rPr lang="en-US" sz="1100" dirty="0"/>
              <a:t>        category</a:t>
            </a:r>
          </a:p>
          <a:p>
            <a:r>
              <a:rPr lang="en-US" sz="1100" dirty="0"/>
              <a:t>         ….</a:t>
            </a:r>
          </a:p>
          <a:p>
            <a:r>
              <a:rPr lang="en-US" sz="1100" dirty="0"/>
              <a:t>         participant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89918" y="59119"/>
            <a:ext cx="316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Care Team</a:t>
            </a:r>
          </a:p>
        </p:txBody>
      </p:sp>
    </p:spTree>
    <p:extLst>
      <p:ext uri="{BB962C8B-B14F-4D97-AF65-F5344CB8AC3E}">
        <p14:creationId xmlns:p14="http://schemas.microsoft.com/office/powerpoint/2010/main" val="42019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5791200" y="4648200"/>
            <a:ext cx="1824538" cy="1938992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AU" sz="1000" dirty="0"/>
              <a:t>Oncology care team</a:t>
            </a:r>
          </a:p>
          <a:p>
            <a:r>
              <a:rPr lang="en-AU" sz="1000" dirty="0"/>
              <a:t>      medical oncology</a:t>
            </a:r>
          </a:p>
          <a:p>
            <a:r>
              <a:rPr lang="en-AU" sz="1000" dirty="0"/>
              <a:t>      surgical oncology</a:t>
            </a:r>
          </a:p>
          <a:p>
            <a:r>
              <a:rPr lang="en-AU" sz="1000" dirty="0"/>
              <a:t>      allied health</a:t>
            </a:r>
          </a:p>
          <a:p>
            <a:r>
              <a:rPr lang="en-AU" sz="1000" dirty="0"/>
              <a:t>      oncology social service</a:t>
            </a:r>
          </a:p>
          <a:p>
            <a:r>
              <a:rPr lang="en-AU" sz="1000" dirty="0"/>
              <a:t>      home care team</a:t>
            </a:r>
          </a:p>
          <a:p>
            <a:r>
              <a:rPr lang="en-AU" sz="1000" dirty="0"/>
              <a:t>      support service team</a:t>
            </a:r>
          </a:p>
          <a:p>
            <a:r>
              <a:rPr lang="en-AU" sz="1000" dirty="0"/>
              <a:t>Cardiology care team</a:t>
            </a:r>
          </a:p>
          <a:p>
            <a:r>
              <a:rPr lang="en-AU" sz="1000" dirty="0"/>
              <a:t>CF tertiary care team</a:t>
            </a:r>
          </a:p>
          <a:p>
            <a:r>
              <a:rPr lang="en-AU" sz="1000" dirty="0"/>
              <a:t>CF community based care team</a:t>
            </a:r>
          </a:p>
          <a:p>
            <a:r>
              <a:rPr lang="en-AU" sz="1000" dirty="0"/>
              <a:t>Palliative care</a:t>
            </a:r>
          </a:p>
          <a:p>
            <a:r>
              <a:rPr lang="en-AU" sz="1000" dirty="0"/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Care Team Resource - </a:t>
            </a:r>
            <a:r>
              <a:rPr lang="en-AU" sz="3200" dirty="0"/>
              <a:t>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5A95-33DE-47FA-8BBF-7739EFDB6290}" type="datetime1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76400"/>
            <a:ext cx="3867150" cy="34480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1905000" y="2819400"/>
            <a:ext cx="3581400" cy="2286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67600" y="3124201"/>
            <a:ext cx="2819400" cy="161582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AU" sz="1100" dirty="0"/>
              <a:t>FHIR has not defined a formal value set for care team type the care team type examples in FHIR documentation</a:t>
            </a:r>
          </a:p>
          <a:p>
            <a:r>
              <a:rPr lang="en-AU" sz="1100" dirty="0"/>
              <a:t>aligns quite well with the types defined by the Care Team definition project: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/>
              <a:t>Encounter focused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/>
              <a:t>Episode of care focused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/>
              <a:t>Condition focused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/>
              <a:t>Care coordination focused</a:t>
            </a:r>
          </a:p>
        </p:txBody>
      </p:sp>
      <p:sp>
        <p:nvSpPr>
          <p:cNvPr id="14" name="Left Brace 13"/>
          <p:cNvSpPr/>
          <p:nvPr/>
        </p:nvSpPr>
        <p:spPr bwMode="auto">
          <a:xfrm>
            <a:off x="5693430" y="1653788"/>
            <a:ext cx="273069" cy="1318012"/>
          </a:xfrm>
          <a:prstGeom prst="leftBrac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4214983" y="2269710"/>
            <a:ext cx="1488460" cy="6639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5966498" y="1600201"/>
            <a:ext cx="4229062" cy="1277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333333"/>
                </a:solidFill>
                <a:latin typeface="verdana" panose="020B0604030504040204" pitchFamily="34" charset="0"/>
              </a:rPr>
              <a:t>FHIR description:</a:t>
            </a:r>
          </a:p>
          <a:p>
            <a:r>
              <a:rPr lang="en-US" sz="1100" dirty="0">
                <a:solidFill>
                  <a:srgbClr val="333333"/>
                </a:solidFill>
                <a:latin typeface="verdana" panose="020B0604030504040204" pitchFamily="34" charset="0"/>
              </a:rPr>
              <a:t>Identifies what kind of team. </a:t>
            </a:r>
          </a:p>
          <a:p>
            <a:r>
              <a:rPr lang="en-US" sz="1100" dirty="0">
                <a:solidFill>
                  <a:srgbClr val="333333"/>
                </a:solidFill>
                <a:latin typeface="verdana" panose="020B0604030504040204" pitchFamily="34" charset="0"/>
              </a:rPr>
              <a:t>This is to support differentiation between multiple co-existing teams, such 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333333"/>
                </a:solidFill>
                <a:latin typeface="verdana" panose="020B0604030504040204" pitchFamily="34" charset="0"/>
              </a:rPr>
              <a:t>care plan team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333333"/>
                </a:solidFill>
                <a:latin typeface="verdana" panose="020B0604030504040204" pitchFamily="34" charset="0"/>
              </a:rPr>
              <a:t>episode of care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333333"/>
                </a:solidFill>
                <a:latin typeface="verdana" panose="020B0604030504040204" pitchFamily="34" charset="0"/>
              </a:rPr>
              <a:t>longitudinal care team</a:t>
            </a:r>
            <a:endParaRPr lang="en-AU" sz="1100" dirty="0"/>
          </a:p>
        </p:txBody>
      </p:sp>
      <p:sp>
        <p:nvSpPr>
          <p:cNvPr id="26" name="Left Brace 25"/>
          <p:cNvSpPr/>
          <p:nvPr/>
        </p:nvSpPr>
        <p:spPr bwMode="auto">
          <a:xfrm rot="5400000">
            <a:off x="8648700" y="1790701"/>
            <a:ext cx="381000" cy="2743201"/>
          </a:xfrm>
          <a:prstGeom prst="leftBrace">
            <a:avLst>
              <a:gd name="adj1" fmla="val 0"/>
              <a:gd name="adj2" fmla="val 50251"/>
            </a:avLst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>
              <a:latin typeface="Arial" charset="0"/>
            </a:endParaRPr>
          </a:p>
        </p:txBody>
      </p:sp>
      <p:cxnSp>
        <p:nvCxnSpPr>
          <p:cNvPr id="32" name="Straight Arrow Connector 31"/>
          <p:cNvCxnSpPr>
            <a:stCxn id="15" idx="2"/>
            <a:endCxn id="26" idx="1"/>
          </p:cNvCxnSpPr>
          <p:nvPr/>
        </p:nvCxnSpPr>
        <p:spPr bwMode="auto">
          <a:xfrm>
            <a:off x="8081029" y="2877473"/>
            <a:ext cx="751286" cy="943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Left Brace 41"/>
          <p:cNvSpPr/>
          <p:nvPr/>
        </p:nvSpPr>
        <p:spPr bwMode="auto">
          <a:xfrm>
            <a:off x="5638801" y="4724401"/>
            <a:ext cx="330679" cy="1771650"/>
          </a:xfrm>
          <a:prstGeom prst="leftBrac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>
              <a:latin typeface="Arial" charset="0"/>
            </a:endParaRPr>
          </a:p>
        </p:txBody>
      </p:sp>
      <p:cxnSp>
        <p:nvCxnSpPr>
          <p:cNvPr id="43" name="Straight Arrow Connector 42"/>
          <p:cNvCxnSpPr>
            <a:endCxn id="42" idx="1"/>
          </p:cNvCxnSpPr>
          <p:nvPr/>
        </p:nvCxnSpPr>
        <p:spPr bwMode="auto">
          <a:xfrm>
            <a:off x="4163930" y="3009902"/>
            <a:ext cx="1474871" cy="26003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1765398" y="5325161"/>
            <a:ext cx="3677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/>
              <a:t>Issue</a:t>
            </a:r>
            <a:r>
              <a:rPr lang="en-AU" sz="1000" dirty="0"/>
              <a:t>: Current FHIR Care Team does not provide structure/”home” </a:t>
            </a:r>
          </a:p>
          <a:p>
            <a:r>
              <a:rPr lang="en-AU" sz="1000" dirty="0"/>
              <a:t>for clinical and support function care teams</a:t>
            </a:r>
          </a:p>
          <a:p>
            <a:r>
              <a:rPr lang="en-AU" sz="1000" b="1" dirty="0"/>
              <a:t>Possible option </a:t>
            </a:r>
            <a:r>
              <a:rPr lang="en-AU" sz="1000" dirty="0"/>
              <a:t>– allow 0..* values on </a:t>
            </a:r>
            <a:r>
              <a:rPr lang="en-AU" sz="1000" dirty="0" err="1"/>
              <a:t>CareTeam.type</a:t>
            </a:r>
            <a:r>
              <a:rPr lang="en-AU" sz="1000" dirty="0"/>
              <a:t> element</a:t>
            </a:r>
          </a:p>
          <a:p>
            <a:r>
              <a:rPr lang="en-AU" sz="1000" b="1" dirty="0"/>
              <a:t>Example</a:t>
            </a:r>
            <a:r>
              <a:rPr lang="en-AU" sz="1000" dirty="0"/>
              <a:t> – for patient with breast cancer:</a:t>
            </a:r>
          </a:p>
          <a:p>
            <a:r>
              <a:rPr lang="en-AU" sz="1000" dirty="0"/>
              <a:t>Care coordination focused</a:t>
            </a:r>
          </a:p>
          <a:p>
            <a:r>
              <a:rPr lang="en-AU" sz="1000" dirty="0"/>
              <a:t>Oncology care team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14750" y="5124450"/>
            <a:ext cx="1792478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dirty="0"/>
              <a:t>* Episode of care focused</a:t>
            </a:r>
          </a:p>
          <a:p>
            <a:r>
              <a:rPr lang="en-AU" sz="1100" dirty="0"/>
              <a:t>      CF tertiary care team</a:t>
            </a:r>
          </a:p>
          <a:p>
            <a:r>
              <a:rPr lang="en-AU" sz="1100" dirty="0"/>
              <a:t>* Care coordination focused</a:t>
            </a:r>
          </a:p>
          <a:p>
            <a:r>
              <a:rPr lang="en-AU" sz="1100" dirty="0"/>
              <a:t>      Oncology care team</a:t>
            </a:r>
          </a:p>
          <a:p>
            <a:r>
              <a:rPr lang="en-AU" sz="1100" dirty="0"/>
              <a:t>* Care coordination focused</a:t>
            </a:r>
          </a:p>
          <a:p>
            <a:r>
              <a:rPr lang="en-AU" sz="1100" dirty="0"/>
              <a:t>      Respiratory care team</a:t>
            </a:r>
          </a:p>
        </p:txBody>
      </p:sp>
      <p:cxnSp>
        <p:nvCxnSpPr>
          <p:cNvPr id="8" name="Straight Arrow Connector 7"/>
          <p:cNvCxnSpPr>
            <a:stCxn id="12" idx="2"/>
          </p:cNvCxnSpPr>
          <p:nvPr/>
        </p:nvCxnSpPr>
        <p:spPr bwMode="auto">
          <a:xfrm>
            <a:off x="8877300" y="4740028"/>
            <a:ext cx="0" cy="384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ight Brace 8"/>
          <p:cNvSpPr/>
          <p:nvPr/>
        </p:nvSpPr>
        <p:spPr bwMode="auto">
          <a:xfrm>
            <a:off x="7620000" y="4724401"/>
            <a:ext cx="304800" cy="177165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>
              <a:latin typeface="Arial" charset="0"/>
            </a:endParaRPr>
          </a:p>
        </p:txBody>
      </p:sp>
      <p:cxnSp>
        <p:nvCxnSpPr>
          <p:cNvPr id="13" name="Straight Arrow Connector 12"/>
          <p:cNvCxnSpPr>
            <a:stCxn id="9" idx="1"/>
          </p:cNvCxnSpPr>
          <p:nvPr/>
        </p:nvCxnSpPr>
        <p:spPr bwMode="auto">
          <a:xfrm flipV="1">
            <a:off x="7924800" y="5325160"/>
            <a:ext cx="289950" cy="285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8514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343</Words>
  <Application>Microsoft Office PowerPoint</Application>
  <PresentationFormat>Widescreen</PresentationFormat>
  <Paragraphs>101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Care Team Resource -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Jones, Emma</dc:creator>
  <cp:lastModifiedBy>Jones, Emma</cp:lastModifiedBy>
  <cp:revision>6</cp:revision>
  <dcterms:created xsi:type="dcterms:W3CDTF">2016-12-05T20:05:20Z</dcterms:created>
  <dcterms:modified xsi:type="dcterms:W3CDTF">2016-12-05T22:29:20Z</dcterms:modified>
</cp:coreProperties>
</file>