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2D4"/>
    <a:srgbClr val="CD7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9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8712-AE62-4408-98B6-76B0AEB7D9E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4A61-0FAF-4839-9C8B-71DA791E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Care Planning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7" y="867095"/>
            <a:ext cx="6561905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9977" y="113288"/>
            <a:ext cx="7258557" cy="6586917"/>
          </a:xfrm>
          <a:prstGeom prst="ellipse">
            <a:avLst/>
          </a:prstGeom>
          <a:solidFill>
            <a:srgbClr val="CD75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3445" y="212313"/>
            <a:ext cx="31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Dynamic Care 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12850" y="1781558"/>
            <a:ext cx="2049273" cy="1439072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6071" y="1878663"/>
            <a:ext cx="1602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 Patient </a:t>
            </a:r>
            <a:r>
              <a:rPr lang="en-US" sz="1200" dirty="0" smtClean="0"/>
              <a:t>Planning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927288" y="2139713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8208" y="2139712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Allied Health Plan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2927288" y="2406097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8208" y="2406096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Medical/Surgical Plan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3132499" y="2687683"/>
            <a:ext cx="1161314" cy="176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08208" y="2672480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Pharmacy Plan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2763428" y="3425264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49544" y="3537573"/>
            <a:ext cx="170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Health </a:t>
            </a:r>
            <a:r>
              <a:rPr lang="en-US" sz="1200" dirty="0" smtClean="0"/>
              <a:t>Planning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6331001" y="570475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17117" y="682784"/>
            <a:ext cx="170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Ambulatory Care Planning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7435576" y="1886922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1692" y="1999231"/>
            <a:ext cx="17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Skilled Nursing Care Planning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928679" y="4782231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4795" y="4894540"/>
            <a:ext cx="170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Payer </a:t>
            </a:r>
            <a:r>
              <a:rPr lang="en-US" sz="1200" dirty="0" smtClean="0"/>
              <a:t>Planning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102663" y="5197423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83583" y="5197422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Disease Management Plan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4118845" y="5479010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99765" y="5479009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Case Management Plan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929309" y="3837802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10229" y="3837801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Skilled Nursing Plan</a:t>
            </a:r>
            <a:endParaRPr lang="en-US" sz="800" dirty="0"/>
          </a:p>
        </p:txBody>
      </p:sp>
      <p:sp>
        <p:nvSpPr>
          <p:cNvPr id="34" name="Oval 33"/>
          <p:cNvSpPr/>
          <p:nvPr/>
        </p:nvSpPr>
        <p:spPr>
          <a:xfrm>
            <a:off x="5160690" y="1888511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46806" y="2000820"/>
            <a:ext cx="170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Personal Advance Care Planning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4026776" y="557346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2892" y="669655"/>
            <a:ext cx="170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and Community Services Planning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6133756" y="4782231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19872" y="4894540"/>
            <a:ext cx="170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Wellness/Health Promotion </a:t>
            </a:r>
            <a:r>
              <a:rPr lang="en-US" sz="1200" dirty="0" smtClean="0"/>
              <a:t>Planning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033241" y="3465784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19357" y="3578093"/>
            <a:ext cx="170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Discipline Specific </a:t>
            </a:r>
            <a:r>
              <a:rPr lang="en-US" sz="1200" dirty="0" smtClean="0"/>
              <a:t>Planning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7485130" y="3549500"/>
            <a:ext cx="2079653" cy="1529395"/>
          </a:xfrm>
          <a:prstGeom prst="ellipse">
            <a:avLst/>
          </a:prstGeom>
          <a:solidFill>
            <a:srgbClr val="5C6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1246" y="3661809"/>
            <a:ext cx="170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Chronic Disease Planning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927288" y="4070089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208" y="4070088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OT/PT Plan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949544" y="4334500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30464" y="4334499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Social Work Plan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4212892" y="1141470"/>
            <a:ext cx="168314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93812" y="1141469"/>
            <a:ext cx="14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Transportation Plan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06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63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Dynamic Care Planning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Care Planning Diagram</dc:title>
  <dc:creator>Jones, Emma</dc:creator>
  <cp:lastModifiedBy>Jones, Emma</cp:lastModifiedBy>
  <cp:revision>10</cp:revision>
  <dcterms:created xsi:type="dcterms:W3CDTF">2015-12-14T00:15:36Z</dcterms:created>
  <dcterms:modified xsi:type="dcterms:W3CDTF">2015-12-14T22:08:30Z</dcterms:modified>
</cp:coreProperties>
</file>