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6C8E-D937-4AB0-AA75-3BB5088D670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51FE-D42B-482D-89AD-94F1D84D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3103" y="233265"/>
            <a:ext cx="8070980" cy="64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453952" y="355988"/>
            <a:ext cx="5728996" cy="60742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7763" y="970384"/>
            <a:ext cx="19687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</a:t>
            </a:r>
          </a:p>
          <a:p>
            <a:r>
              <a:rPr lang="en-US" dirty="0" smtClean="0"/>
              <a:t>Subject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Period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err="1" smtClean="0"/>
              <a:t>relatedPlan</a:t>
            </a:r>
            <a:r>
              <a:rPr lang="en-US" dirty="0" smtClean="0"/>
              <a:t> 0..*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Participant 0..*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/>
              <a:t> </a:t>
            </a:r>
            <a:r>
              <a:rPr lang="en-US" dirty="0" smtClean="0"/>
              <a:t>   reference </a:t>
            </a:r>
            <a:r>
              <a:rPr lang="en-US" dirty="0" smtClean="0">
                <a:solidFill>
                  <a:srgbClr val="FF0000"/>
                </a:solidFill>
              </a:rPr>
              <a:t>0..1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657600" y="2985796"/>
            <a:ext cx="2407298" cy="34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7600" y="3405672"/>
            <a:ext cx="2407298" cy="34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7600" y="3816734"/>
            <a:ext cx="2407298" cy="34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57600" y="4209135"/>
            <a:ext cx="2407298" cy="34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3563" y="3052281"/>
            <a:ext cx="163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PCP Plan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2569" y="3393103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Specialist Plan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2568" y="3830842"/>
            <a:ext cx="21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Health Plan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62568" y="4220154"/>
            <a:ext cx="18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Inpatient Plan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643603" y="5680561"/>
            <a:ext cx="2845837" cy="34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0" y="5706252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communicationRequest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627984" y="4712209"/>
            <a:ext cx="1798475" cy="17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93295" y="2812762"/>
            <a:ext cx="1798475" cy="17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11095" y="5556593"/>
            <a:ext cx="1798475" cy="17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9569" y="1912775"/>
            <a:ext cx="1881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CCS Capabilities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Care Plan Management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Care Team Membership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Care Team Communication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5673" y="438539"/>
            <a:ext cx="3844213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Careplan</a:t>
            </a:r>
            <a:r>
              <a:rPr lang="en-US" b="1" dirty="0" smtClean="0"/>
              <a:t> Resource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5113" y="297311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Bundle Resource?</a:t>
            </a:r>
            <a:endParaRPr lang="en-US" b="1" dirty="0"/>
          </a:p>
        </p:txBody>
      </p:sp>
      <p:sp>
        <p:nvSpPr>
          <p:cNvPr id="29" name="Left Brace 28"/>
          <p:cNvSpPr/>
          <p:nvPr/>
        </p:nvSpPr>
        <p:spPr>
          <a:xfrm>
            <a:off x="2855167" y="3052281"/>
            <a:ext cx="550506" cy="1502086"/>
          </a:xfrm>
          <a:prstGeom prst="leftBrace">
            <a:avLst>
              <a:gd name="adj1" fmla="val 8333"/>
              <a:gd name="adj2" fmla="val 5124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83567" y="3507676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carePlan Resource</a:t>
            </a:r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496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7" grpId="0" animBg="1"/>
      <p:bldP spid="8" grpId="0" animBg="1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3" grpId="1" animBg="1"/>
      <p:bldP spid="15" grpId="0"/>
      <p:bldP spid="25" grpId="0"/>
      <p:bldP spid="26" grpId="0"/>
      <p:bldP spid="27" grpId="0"/>
      <p:bldP spid="29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Emma</dc:creator>
  <cp:lastModifiedBy>Jones, Emma</cp:lastModifiedBy>
  <cp:revision>7</cp:revision>
  <dcterms:created xsi:type="dcterms:W3CDTF">2015-11-03T22:35:23Z</dcterms:created>
  <dcterms:modified xsi:type="dcterms:W3CDTF">2015-11-03T23:19:56Z</dcterms:modified>
</cp:coreProperties>
</file>