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099"/>
    <a:srgbClr val="241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5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Duo_266.jpg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_Duo_266.jpg"/>
          <p:cNvPicPr>
            <a:picLocks noChangeAspect="1"/>
          </p:cNvPicPr>
          <p:nvPr userDrawn="1"/>
        </p:nvPicPr>
        <p:blipFill>
          <a:blip r:embed="rId1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3126-25FB-F241-9D08-EF0C3CBFF311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7176-4D28-144C-AB30-ACED7F44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PurpleGlob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241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Care Team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90895"/>
            <a:ext cx="6400800" cy="105323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Presented by Emma Jones, Tedford Johnson - Allscripts</a:t>
            </a:r>
          </a:p>
        </p:txBody>
      </p:sp>
      <p:pic>
        <p:nvPicPr>
          <p:cNvPr id="5" name="Picture 4" descr="ih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85" y="1609258"/>
            <a:ext cx="4429454" cy="1208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The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Identifying and coordinating care amongst providers and caregivers can be difficult for patients suffering from complex and/or chronic health conditions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Care teams have many different meanings to many different people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 need a useful way to facilitate the management of applicable care providers and caregivers to support evolving and ongoing care coordination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</a:rPr>
              <a:t>Transitions in care</a:t>
            </a:r>
          </a:p>
          <a:p>
            <a:pPr marL="914400" lvl="1" indent="-514350" algn="l"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</a:rPr>
              <a:t>Example: Discharge from Acute Care to Post Acute Care</a:t>
            </a:r>
          </a:p>
          <a:p>
            <a:pPr marL="400050" lvl="1" algn="l"/>
            <a:r>
              <a:rPr lang="en-US" sz="2400" dirty="0">
                <a:solidFill>
                  <a:schemeClr val="tx1"/>
                </a:solidFill>
              </a:rPr>
              <a:t>	a) Provider to Provider, Team to Team, Provider to Team, …. transition</a:t>
            </a:r>
          </a:p>
          <a:p>
            <a:pPr marL="400050" lvl="1" algn="l"/>
            <a:r>
              <a:rPr lang="en-US" sz="2400" dirty="0">
                <a:solidFill>
                  <a:schemeClr val="tx1"/>
                </a:solidFill>
              </a:rPr>
              <a:t>	b) Support multi-disciplinary care coordination between providers and with patient/caregivers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sz="2800" dirty="0">
                <a:solidFill>
                  <a:schemeClr val="tx1"/>
                </a:solidFill>
              </a:rPr>
              <a:t>Chronic Disease Management</a:t>
            </a:r>
          </a:p>
          <a:p>
            <a:pPr marL="400050" lvl="1" algn="l"/>
            <a:r>
              <a:rPr lang="en-US" sz="2400" dirty="0">
                <a:solidFill>
                  <a:schemeClr val="tx1"/>
                </a:solidFill>
              </a:rPr>
              <a:t>	a) Management and treatment of chronic health issues</a:t>
            </a:r>
          </a:p>
          <a:p>
            <a:pPr marL="400050" lvl="1" algn="l"/>
            <a:r>
              <a:rPr lang="en-US" sz="2400" dirty="0">
                <a:solidFill>
                  <a:schemeClr val="tx1"/>
                </a:solidFill>
              </a:rPr>
              <a:t>	b) Coordination of referring providers and consulting providers</a:t>
            </a: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Standards &amp;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Standards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FHIR Constructs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CDA Documents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XDR (for Direct exports and inbound documents)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Audit Logging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Error Handling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Secure Transport</a:t>
            </a: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Systems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EHR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PHR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HIE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0" lvl="1" algn="l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Why IHE PCC would be a good venue to solve the problem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Involves developing a profile across several existing standards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Necessary expertise to address functional workflow</a:t>
            </a:r>
          </a:p>
          <a:p>
            <a:pPr marL="342900" lvl="1" indent="-3429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Workflow profile that will enhance and support care coordination</a:t>
            </a: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0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7793"/>
            <a:ext cx="7772400" cy="74760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5A4099"/>
                </a:solidFill>
                <a:latin typeface="Arial"/>
                <a:cs typeface="Arial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60" y="1844870"/>
            <a:ext cx="8125480" cy="4859540"/>
          </a:xfrm>
        </p:spPr>
        <p:txBody>
          <a:bodyPr>
            <a:normAutofit/>
          </a:bodyPr>
          <a:lstStyle/>
          <a:p>
            <a:pPr marL="0" lvl="1" algn="l">
              <a:spcBef>
                <a:spcPts val="0"/>
              </a:spcBef>
              <a:spcAft>
                <a:spcPts val="1200"/>
              </a:spcAft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3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146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Care Team Management</vt:lpstr>
      <vt:lpstr>The Problem</vt:lpstr>
      <vt:lpstr>Use Case</vt:lpstr>
      <vt:lpstr>Standards &amp; Systems</vt:lpstr>
      <vt:lpstr>Discussion</vt:lpstr>
      <vt:lpstr>Questions?</vt:lpstr>
    </vt:vector>
  </TitlesOfParts>
  <Company>RSNA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mstanits</dc:creator>
  <cp:lastModifiedBy>Jones, Emma</cp:lastModifiedBy>
  <cp:revision>25</cp:revision>
  <cp:lastPrinted>2013-02-21T14:05:33Z</cp:lastPrinted>
  <dcterms:created xsi:type="dcterms:W3CDTF">2011-05-17T16:43:13Z</dcterms:created>
  <dcterms:modified xsi:type="dcterms:W3CDTF">2016-10-14T14:51:43Z</dcterms:modified>
</cp:coreProperties>
</file>