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6" r:id="rId3"/>
    <p:sldId id="263" r:id="rId4"/>
    <p:sldId id="264" r:id="rId5"/>
    <p:sldId id="265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FF"/>
    <a:srgbClr val="FFCC00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36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1994-4036-4166-AE9F-76E6180A743D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4A88-620A-4B49-A99F-09DAD010D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68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1994-4036-4166-AE9F-76E6180A743D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4A88-620A-4B49-A99F-09DAD010D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5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1994-4036-4166-AE9F-76E6180A743D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4A88-620A-4B49-A99F-09DAD010D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1994-4036-4166-AE9F-76E6180A743D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4A88-620A-4B49-A99F-09DAD010D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56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1994-4036-4166-AE9F-76E6180A743D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4A88-620A-4B49-A99F-09DAD010D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18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1994-4036-4166-AE9F-76E6180A743D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4A88-620A-4B49-A99F-09DAD010D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81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1994-4036-4166-AE9F-76E6180A743D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4A88-620A-4B49-A99F-09DAD010D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98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1994-4036-4166-AE9F-76E6180A743D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4A88-620A-4B49-A99F-09DAD010D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9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1994-4036-4166-AE9F-76E6180A743D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4A88-620A-4B49-A99F-09DAD010D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1994-4036-4166-AE9F-76E6180A743D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4A88-620A-4B49-A99F-09DAD010D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0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1994-4036-4166-AE9F-76E6180A743D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4A88-620A-4B49-A99F-09DAD010D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63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71994-4036-4166-AE9F-76E6180A743D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84A88-620A-4B49-A99F-09DAD010D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13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304800"/>
            <a:ext cx="73647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Remote Patient Monitoring: Main</a:t>
            </a:r>
          </a:p>
        </p:txBody>
      </p:sp>
      <p:sp>
        <p:nvSpPr>
          <p:cNvPr id="5" name="Rectangle 4"/>
          <p:cNvSpPr/>
          <p:nvPr/>
        </p:nvSpPr>
        <p:spPr>
          <a:xfrm>
            <a:off x="3429000" y="1380477"/>
            <a:ext cx="1752600" cy="180249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Device Observation Consumer/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Clinical Data Source</a:t>
            </a:r>
          </a:p>
        </p:txBody>
      </p:sp>
      <p:sp>
        <p:nvSpPr>
          <p:cNvPr id="3" name="Rectangle 2"/>
          <p:cNvSpPr/>
          <p:nvPr/>
        </p:nvSpPr>
        <p:spPr>
          <a:xfrm>
            <a:off x="813128" y="1899714"/>
            <a:ext cx="1169039" cy="29760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pulse oximeter 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864248" y="1524000"/>
            <a:ext cx="1066800" cy="29760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weight scale 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978548" y="2641906"/>
            <a:ext cx="838199" cy="29760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BP cuff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835798" y="2260906"/>
            <a:ext cx="1066797" cy="29760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glucometer</a:t>
            </a:r>
            <a:endParaRPr lang="en-US" sz="1200" dirty="0"/>
          </a:p>
        </p:txBody>
      </p:sp>
      <p:sp>
        <p:nvSpPr>
          <p:cNvPr id="2" name="Oval 1"/>
          <p:cNvSpPr/>
          <p:nvPr/>
        </p:nvSpPr>
        <p:spPr>
          <a:xfrm>
            <a:off x="546424" y="1190569"/>
            <a:ext cx="1689423" cy="2057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172200" y="3425102"/>
            <a:ext cx="2064537" cy="123870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Clinical Data Consumer/Content Creator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858021" y="5257800"/>
            <a:ext cx="2064537" cy="100360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Content Consumer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62200" y="1058587"/>
            <a:ext cx="66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</a:t>
            </a:r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>
            <a:off x="2357676" y="1863497"/>
            <a:ext cx="978408" cy="71154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PHCA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5638799" y="1605486"/>
            <a:ext cx="2978937" cy="1642482"/>
            <a:chOff x="5638799" y="1605486"/>
            <a:chExt cx="2978937" cy="1642482"/>
          </a:xfrm>
        </p:grpSpPr>
        <p:sp>
          <p:nvSpPr>
            <p:cNvPr id="33" name="Down Arrow 32"/>
            <p:cNvSpPr/>
            <p:nvPr/>
          </p:nvSpPr>
          <p:spPr>
            <a:xfrm>
              <a:off x="6885952" y="1981199"/>
              <a:ext cx="484632" cy="1266769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638799" y="1605486"/>
              <a:ext cx="2978937" cy="37571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Observation upload SOAP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638800" y="2198456"/>
              <a:ext cx="2978936" cy="37571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Observation upload </a:t>
              </a:r>
              <a:r>
                <a:rPr lang="en-US" dirty="0" err="1" smtClean="0"/>
                <a:t>hData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10400" y="2571507"/>
              <a:ext cx="213330" cy="2286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020812" y="1966258"/>
              <a:ext cx="213330" cy="25301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343401" y="4905400"/>
            <a:ext cx="3011566" cy="1190601"/>
            <a:chOff x="4343401" y="4905400"/>
            <a:chExt cx="3011566" cy="1190601"/>
          </a:xfrm>
        </p:grpSpPr>
        <p:sp>
          <p:nvSpPr>
            <p:cNvPr id="37" name="Bent-Up Arrow 36"/>
            <p:cNvSpPr/>
            <p:nvPr/>
          </p:nvSpPr>
          <p:spPr>
            <a:xfrm rot="5400000" flipV="1">
              <a:off x="5237825" y="4010976"/>
              <a:ext cx="1190601" cy="2979450"/>
            </a:xfrm>
            <a:prstGeom prst="bentUpArrow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648200" y="5594718"/>
              <a:ext cx="2706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XDSb</a:t>
              </a:r>
              <a:r>
                <a:rPr lang="en-US" dirty="0" smtClean="0">
                  <a:solidFill>
                    <a:schemeClr val="bg1"/>
                  </a:solidFill>
                </a:rPr>
                <a:t> Provide and Register 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Oval Callout 6"/>
          <p:cNvSpPr/>
          <p:nvPr/>
        </p:nvSpPr>
        <p:spPr>
          <a:xfrm>
            <a:off x="1874886" y="3581400"/>
            <a:ext cx="1752599" cy="1146048"/>
          </a:xfrm>
          <a:prstGeom prst="wedgeEllipseCallout">
            <a:avLst>
              <a:gd name="adj1" fmla="val 53845"/>
              <a:gd name="adj2" fmla="val -90728"/>
            </a:avLst>
          </a:prstGeom>
          <a:solidFill>
            <a:schemeClr val="bg1"/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Translate to PCD01; handle time, add patient name, identifier, affinity domain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val Callout 31"/>
          <p:cNvSpPr/>
          <p:nvPr/>
        </p:nvSpPr>
        <p:spPr>
          <a:xfrm>
            <a:off x="3886200" y="3726873"/>
            <a:ext cx="1752599" cy="1146048"/>
          </a:xfrm>
          <a:prstGeom prst="wedgeEllipseCallout">
            <a:avLst>
              <a:gd name="adj1" fmla="val 90927"/>
              <a:gd name="adj2" fmla="val 8841"/>
            </a:avLst>
          </a:prstGeom>
          <a:solidFill>
            <a:schemeClr val="bg1"/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Translate to PHMR; add information for universal realm header 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7142" y="3182972"/>
            <a:ext cx="2007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Device Observation</a:t>
            </a:r>
          </a:p>
          <a:p>
            <a:pPr algn="ctr"/>
            <a:r>
              <a:rPr lang="en-US" dirty="0" smtClean="0"/>
              <a:t>Source(s)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434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304800"/>
            <a:ext cx="74142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Remote Patient Monitoring: </a:t>
            </a:r>
            <a:r>
              <a:rPr lang="en-US" sz="4000" b="1" dirty="0" err="1" smtClean="0"/>
              <a:t>Oper</a:t>
            </a:r>
            <a:r>
              <a:rPr lang="en-US" sz="4000" b="1" dirty="0" smtClean="0"/>
              <a:t>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316832" y="3257091"/>
            <a:ext cx="2064537" cy="123870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Clinical Data Consumer/ Content Creator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385947" y="1022494"/>
            <a:ext cx="1366811" cy="100360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Content Consumer b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46424" y="1515787"/>
            <a:ext cx="3796976" cy="1223137"/>
            <a:chOff x="546424" y="1058587"/>
            <a:chExt cx="4635176" cy="2189382"/>
          </a:xfrm>
        </p:grpSpPr>
        <p:sp>
          <p:nvSpPr>
            <p:cNvPr id="5" name="Rectangle 4"/>
            <p:cNvSpPr/>
            <p:nvPr/>
          </p:nvSpPr>
          <p:spPr>
            <a:xfrm>
              <a:off x="3429000" y="1380477"/>
              <a:ext cx="1752600" cy="180249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Device Observation Consumer/ Clinical Data Source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46424" y="1132567"/>
              <a:ext cx="1689423" cy="2115402"/>
              <a:chOff x="215576" y="883329"/>
              <a:chExt cx="1689423" cy="211540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482280" y="1696208"/>
                <a:ext cx="1169039" cy="297606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Pulse </a:t>
                </a:r>
                <a:r>
                  <a:rPr lang="en-US" sz="1200" dirty="0" err="1" smtClean="0"/>
                  <a:t>oxim</a:t>
                </a:r>
                <a:endParaRPr lang="en-US" sz="1200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533400" y="1320494"/>
                <a:ext cx="1066800" cy="297606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weight</a:t>
                </a:r>
                <a:endParaRPr lang="en-US" sz="1200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47700" y="2438400"/>
                <a:ext cx="838199" cy="297606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BP cuff</a:t>
                </a:r>
                <a:endParaRPr lang="en-US" sz="1200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04950" y="2057401"/>
                <a:ext cx="1146369" cy="297606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Glucometer</a:t>
                </a:r>
                <a:endParaRPr lang="en-US" sz="1200" dirty="0"/>
              </a:p>
            </p:txBody>
          </p:sp>
          <p:sp>
            <p:nvSpPr>
              <p:cNvPr id="2" name="Oval 1"/>
              <p:cNvSpPr/>
              <p:nvPr/>
            </p:nvSpPr>
            <p:spPr>
              <a:xfrm>
                <a:off x="215576" y="941331"/>
                <a:ext cx="1689423" cy="2057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693914" y="883329"/>
                <a:ext cx="626591" cy="4958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DOSs</a:t>
                </a:r>
                <a:endParaRPr lang="en-US" sz="1200" dirty="0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2362200" y="1058587"/>
              <a:ext cx="663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Local</a:t>
              </a:r>
              <a:endParaRPr lang="en-US" dirty="0"/>
            </a:p>
          </p:txBody>
        </p:sp>
        <p:sp>
          <p:nvSpPr>
            <p:cNvPr id="29" name="Right Arrow 28"/>
            <p:cNvSpPr/>
            <p:nvPr/>
          </p:nvSpPr>
          <p:spPr>
            <a:xfrm>
              <a:off x="2357676" y="1863497"/>
              <a:ext cx="978408" cy="711543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PHCA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 rot="16200000">
            <a:off x="3897867" y="3026591"/>
            <a:ext cx="2978937" cy="1642482"/>
            <a:chOff x="5638799" y="1605486"/>
            <a:chExt cx="2978937" cy="1642482"/>
          </a:xfrm>
        </p:grpSpPr>
        <p:sp>
          <p:nvSpPr>
            <p:cNvPr id="33" name="Down Arrow 32"/>
            <p:cNvSpPr/>
            <p:nvPr/>
          </p:nvSpPr>
          <p:spPr>
            <a:xfrm>
              <a:off x="6885952" y="1981199"/>
              <a:ext cx="484632" cy="1266769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638799" y="1605486"/>
              <a:ext cx="2978937" cy="37571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Observation upload SOAP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638800" y="2198456"/>
              <a:ext cx="2978936" cy="37571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Observation upload </a:t>
              </a:r>
              <a:r>
                <a:rPr lang="en-US" dirty="0" err="1" smtClean="0"/>
                <a:t>hData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10400" y="2571507"/>
              <a:ext cx="213330" cy="2286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020812" y="1966258"/>
              <a:ext cx="213330" cy="25301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Oval Callout 31"/>
          <p:cNvSpPr/>
          <p:nvPr/>
        </p:nvSpPr>
        <p:spPr>
          <a:xfrm>
            <a:off x="6631919" y="4949952"/>
            <a:ext cx="1752599" cy="1146048"/>
          </a:xfrm>
          <a:prstGeom prst="wedgeEllipseCallout">
            <a:avLst>
              <a:gd name="adj1" fmla="val -3503"/>
              <a:gd name="adj2" fmla="val -101938"/>
            </a:avLst>
          </a:prstGeom>
          <a:solidFill>
            <a:schemeClr val="bg1"/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Translate to PHMR; add information for universal realm header 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07173" y="3093599"/>
            <a:ext cx="3796976" cy="1223137"/>
            <a:chOff x="546424" y="1058587"/>
            <a:chExt cx="4635176" cy="2189382"/>
          </a:xfrm>
        </p:grpSpPr>
        <p:sp>
          <p:nvSpPr>
            <p:cNvPr id="40" name="Rectangle 39"/>
            <p:cNvSpPr/>
            <p:nvPr/>
          </p:nvSpPr>
          <p:spPr>
            <a:xfrm>
              <a:off x="3429000" y="1380477"/>
              <a:ext cx="1752600" cy="180249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Device Observation Consumer / Clinical Data Source</a:t>
              </a: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546424" y="1132567"/>
              <a:ext cx="1689423" cy="2115402"/>
              <a:chOff x="215576" y="883329"/>
              <a:chExt cx="1689423" cy="2115402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482280" y="1696208"/>
                <a:ext cx="1169039" cy="297606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Pulse </a:t>
                </a:r>
                <a:r>
                  <a:rPr lang="en-US" sz="1200" dirty="0" err="1" smtClean="0"/>
                  <a:t>oxim</a:t>
                </a:r>
                <a:endParaRPr lang="en-US" sz="1200" dirty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533400" y="1320494"/>
                <a:ext cx="1066800" cy="297606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weight</a:t>
                </a:r>
                <a:endParaRPr lang="en-US" sz="1200" dirty="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647700" y="2438400"/>
                <a:ext cx="838199" cy="297606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BP cuff</a:t>
                </a:r>
                <a:endParaRPr lang="en-US" sz="1200" dirty="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504950" y="2057401"/>
                <a:ext cx="1146369" cy="297606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Glucometer</a:t>
                </a:r>
                <a:endParaRPr lang="en-US" sz="1200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215576" y="941331"/>
                <a:ext cx="1689423" cy="2057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693914" y="883329"/>
                <a:ext cx="626591" cy="4958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DOSs</a:t>
                </a:r>
                <a:endParaRPr lang="en-US" sz="1200" dirty="0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2362200" y="1058587"/>
              <a:ext cx="663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Local</a:t>
              </a:r>
              <a:endParaRPr lang="en-US" dirty="0"/>
            </a:p>
          </p:txBody>
        </p:sp>
        <p:sp>
          <p:nvSpPr>
            <p:cNvPr id="43" name="Right Arrow 42"/>
            <p:cNvSpPr/>
            <p:nvPr/>
          </p:nvSpPr>
          <p:spPr>
            <a:xfrm>
              <a:off x="2357676" y="1863497"/>
              <a:ext cx="978408" cy="711543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PHCA</a:t>
              </a:r>
              <a:endParaRPr lang="en-US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28161" y="4688866"/>
            <a:ext cx="3796976" cy="1223137"/>
            <a:chOff x="546424" y="1058587"/>
            <a:chExt cx="4635176" cy="2189382"/>
          </a:xfrm>
        </p:grpSpPr>
        <p:sp>
          <p:nvSpPr>
            <p:cNvPr id="51" name="Rectangle 50"/>
            <p:cNvSpPr/>
            <p:nvPr/>
          </p:nvSpPr>
          <p:spPr>
            <a:xfrm>
              <a:off x="3429000" y="1380477"/>
              <a:ext cx="1752600" cy="180249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Device Observation Consumer / Clinical Data Source</a:t>
              </a: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546424" y="1132567"/>
              <a:ext cx="1689423" cy="2115402"/>
              <a:chOff x="215576" y="883329"/>
              <a:chExt cx="1689423" cy="2115402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482280" y="1696208"/>
                <a:ext cx="1169039" cy="297606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Pulse </a:t>
                </a:r>
                <a:r>
                  <a:rPr lang="en-US" sz="1200" dirty="0" err="1" smtClean="0"/>
                  <a:t>oxim</a:t>
                </a:r>
                <a:endParaRPr lang="en-US" sz="1200" dirty="0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533400" y="1320494"/>
                <a:ext cx="1066800" cy="297606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weight</a:t>
                </a:r>
                <a:endParaRPr lang="en-US" sz="1200" dirty="0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647700" y="2438400"/>
                <a:ext cx="838199" cy="297606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BP cuff</a:t>
                </a:r>
                <a:endParaRPr lang="en-US" sz="1200" dirty="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04950" y="2057401"/>
                <a:ext cx="1146369" cy="297606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Glucometer</a:t>
                </a:r>
                <a:endParaRPr lang="en-US" sz="1200" dirty="0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15576" y="941331"/>
                <a:ext cx="1689423" cy="2057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93914" y="883329"/>
                <a:ext cx="626591" cy="4958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DOSs</a:t>
                </a:r>
                <a:endParaRPr lang="en-US" sz="1200" dirty="0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2362200" y="1058587"/>
              <a:ext cx="663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Local</a:t>
              </a:r>
              <a:endParaRPr lang="en-US" dirty="0"/>
            </a:p>
          </p:txBody>
        </p:sp>
        <p:sp>
          <p:nvSpPr>
            <p:cNvPr id="54" name="Right Arrow 53"/>
            <p:cNvSpPr/>
            <p:nvPr/>
          </p:nvSpPr>
          <p:spPr>
            <a:xfrm>
              <a:off x="2357676" y="1863497"/>
              <a:ext cx="978408" cy="711543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PHCA</a:t>
              </a:r>
              <a:endParaRPr lang="en-US" dirty="0"/>
            </a:p>
          </p:txBody>
        </p:sp>
      </p:grpSp>
      <p:sp>
        <p:nvSpPr>
          <p:cNvPr id="7" name="Oval Callout 6"/>
          <p:cNvSpPr/>
          <p:nvPr/>
        </p:nvSpPr>
        <p:spPr>
          <a:xfrm>
            <a:off x="3481659" y="6043101"/>
            <a:ext cx="1228095" cy="433899"/>
          </a:xfrm>
          <a:prstGeom prst="wedgeEllipseCallout">
            <a:avLst>
              <a:gd name="adj1" fmla="val -13874"/>
              <a:gd name="adj2" fmla="val -107858"/>
            </a:avLst>
          </a:prstGeom>
          <a:solidFill>
            <a:schemeClr val="bg1"/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PCD01 translation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Oval Callout 60"/>
          <p:cNvSpPr/>
          <p:nvPr/>
        </p:nvSpPr>
        <p:spPr>
          <a:xfrm>
            <a:off x="3284074" y="4358134"/>
            <a:ext cx="1228095" cy="433899"/>
          </a:xfrm>
          <a:prstGeom prst="wedgeEllipseCallout">
            <a:avLst>
              <a:gd name="adj1" fmla="val -5874"/>
              <a:gd name="adj2" fmla="val -100891"/>
            </a:avLst>
          </a:prstGeom>
          <a:solidFill>
            <a:schemeClr val="bg1"/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PCD01 translation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Oval Callout 61"/>
          <p:cNvSpPr/>
          <p:nvPr/>
        </p:nvSpPr>
        <p:spPr>
          <a:xfrm>
            <a:off x="3241009" y="2784593"/>
            <a:ext cx="1228095" cy="433899"/>
          </a:xfrm>
          <a:prstGeom prst="wedgeEllipseCallout">
            <a:avLst>
              <a:gd name="adj1" fmla="val -336"/>
              <a:gd name="adj2" fmla="val -109600"/>
            </a:avLst>
          </a:prstGeom>
          <a:solidFill>
            <a:schemeClr val="bg1"/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PCD01 translation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Down Arrow 17"/>
          <p:cNvSpPr/>
          <p:nvPr/>
        </p:nvSpPr>
        <p:spPr>
          <a:xfrm rot="10800000">
            <a:off x="7741427" y="2082672"/>
            <a:ext cx="655849" cy="852688"/>
          </a:xfrm>
          <a:prstGeom prst="downArrow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7741529" y="2413101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XDSb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829570" y="1022494"/>
            <a:ext cx="1366811" cy="100360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Content Consumer 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Down Arrow 63"/>
          <p:cNvSpPr/>
          <p:nvPr/>
        </p:nvSpPr>
        <p:spPr>
          <a:xfrm rot="10800000">
            <a:off x="6185050" y="2094377"/>
            <a:ext cx="655849" cy="852688"/>
          </a:xfrm>
          <a:prstGeom prst="downArrow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16200000">
            <a:off x="6185152" y="242480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XDSb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38078" y="2935360"/>
            <a:ext cx="1891522" cy="14530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72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4611" y="350364"/>
            <a:ext cx="6519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Remote Patient Monitoring: 2</a:t>
            </a:r>
          </a:p>
        </p:txBody>
      </p:sp>
      <p:sp>
        <p:nvSpPr>
          <p:cNvPr id="5" name="Rectangle 4"/>
          <p:cNvSpPr/>
          <p:nvPr/>
        </p:nvSpPr>
        <p:spPr>
          <a:xfrm>
            <a:off x="1609646" y="1520853"/>
            <a:ext cx="1524000" cy="1802495"/>
          </a:xfrm>
          <a:prstGeom prst="rect">
            <a:avLst/>
          </a:prstGeom>
          <a:solidFill>
            <a:srgbClr val="FFC000">
              <a:alpha val="49000"/>
            </a:srgb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Device Observation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Consumer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Clinical Data Source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1953799"/>
            <a:ext cx="1066800" cy="816581"/>
          </a:xfrm>
          <a:prstGeom prst="rect">
            <a:avLst/>
          </a:prstGeom>
          <a:solidFill>
            <a:schemeClr val="accent1">
              <a:alpha val="49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Sensor(s)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7461" y="1058250"/>
            <a:ext cx="1408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Device - AHD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410199" y="3581400"/>
            <a:ext cx="2064537" cy="123870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Clinical Data Consumer/Content Creator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66800" y="5397194"/>
            <a:ext cx="2064537" cy="100360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Content Consumer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57200" y="1210650"/>
            <a:ext cx="3896820" cy="244695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4800600" y="1708853"/>
            <a:ext cx="2978937" cy="1642482"/>
            <a:chOff x="5638799" y="1605486"/>
            <a:chExt cx="2978937" cy="1642482"/>
          </a:xfrm>
        </p:grpSpPr>
        <p:sp>
          <p:nvSpPr>
            <p:cNvPr id="33" name="Down Arrow 32"/>
            <p:cNvSpPr/>
            <p:nvPr/>
          </p:nvSpPr>
          <p:spPr>
            <a:xfrm>
              <a:off x="6885952" y="1981199"/>
              <a:ext cx="484632" cy="1266769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638799" y="1605486"/>
              <a:ext cx="2978937" cy="37571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Observation upload SOAP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638800" y="2198456"/>
              <a:ext cx="2978936" cy="37571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Observation upload </a:t>
              </a:r>
              <a:r>
                <a:rPr lang="en-US" dirty="0" err="1" smtClean="0"/>
                <a:t>hData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10400" y="2571507"/>
              <a:ext cx="213330" cy="2286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020812" y="1966258"/>
              <a:ext cx="213330" cy="25301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552180" y="5044794"/>
            <a:ext cx="3011566" cy="1190601"/>
            <a:chOff x="4343401" y="4905400"/>
            <a:chExt cx="3011566" cy="1190601"/>
          </a:xfrm>
        </p:grpSpPr>
        <p:sp>
          <p:nvSpPr>
            <p:cNvPr id="37" name="Bent-Up Arrow 36"/>
            <p:cNvSpPr/>
            <p:nvPr/>
          </p:nvSpPr>
          <p:spPr>
            <a:xfrm rot="5400000" flipV="1">
              <a:off x="5237825" y="4010976"/>
              <a:ext cx="1190601" cy="2979450"/>
            </a:xfrm>
            <a:prstGeom prst="bentUpArrow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648200" y="5594718"/>
              <a:ext cx="2706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XDSb</a:t>
              </a:r>
              <a:r>
                <a:rPr lang="en-US" dirty="0" smtClean="0">
                  <a:solidFill>
                    <a:schemeClr val="bg1"/>
                  </a:solidFill>
                </a:rPr>
                <a:t> Provide and Register 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Oval Callout 6"/>
          <p:cNvSpPr/>
          <p:nvPr/>
        </p:nvSpPr>
        <p:spPr>
          <a:xfrm>
            <a:off x="554095" y="3759352"/>
            <a:ext cx="1752599" cy="1146048"/>
          </a:xfrm>
          <a:prstGeom prst="wedgeEllipseCallout">
            <a:avLst>
              <a:gd name="adj1" fmla="val 41341"/>
              <a:gd name="adj2" fmla="val -79518"/>
            </a:avLst>
          </a:prstGeom>
          <a:solidFill>
            <a:schemeClr val="bg1"/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 as PCD01; handle time, add patient name, identifier, affinity domain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val Callout 31"/>
          <p:cNvSpPr/>
          <p:nvPr/>
        </p:nvSpPr>
        <p:spPr>
          <a:xfrm>
            <a:off x="3004862" y="3759352"/>
            <a:ext cx="1752599" cy="1146048"/>
          </a:xfrm>
          <a:prstGeom prst="wedgeEllipseCallout">
            <a:avLst>
              <a:gd name="adj1" fmla="val 90927"/>
              <a:gd name="adj2" fmla="val 8841"/>
            </a:avLst>
          </a:prstGeom>
          <a:solidFill>
            <a:schemeClr val="bg1"/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Translate to PHMR; add information for universal realm header 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256825" y="1510036"/>
            <a:ext cx="914400" cy="180249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Clinical </a:t>
            </a:r>
            <a:r>
              <a:rPr lang="en-US" dirty="0">
                <a:solidFill>
                  <a:schemeClr val="tx1"/>
                </a:solidFill>
              </a:rPr>
              <a:t>Data Source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564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4611" y="350364"/>
            <a:ext cx="6519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Remote Patient Monitoring: 3</a:t>
            </a:r>
          </a:p>
        </p:txBody>
      </p:sp>
      <p:sp>
        <p:nvSpPr>
          <p:cNvPr id="5" name="Rectangle 4"/>
          <p:cNvSpPr/>
          <p:nvPr/>
        </p:nvSpPr>
        <p:spPr>
          <a:xfrm>
            <a:off x="2743200" y="1520853"/>
            <a:ext cx="1752600" cy="1802495"/>
          </a:xfrm>
          <a:prstGeom prst="rect">
            <a:avLst/>
          </a:prstGeom>
          <a:solidFill>
            <a:srgbClr val="FFC000">
              <a:alpha val="49000"/>
            </a:srgb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Device Observation Consumer/ Clinical Data Source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676400" y="1953799"/>
            <a:ext cx="1066800" cy="816581"/>
          </a:xfrm>
          <a:prstGeom prst="rect">
            <a:avLst/>
          </a:prstGeom>
          <a:solidFill>
            <a:schemeClr val="accent1">
              <a:alpha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Sensor(s)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495801" y="1802744"/>
            <a:ext cx="1752600" cy="1238709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Clinical Data Consumer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</a:p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Content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Creator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66800" y="5169263"/>
            <a:ext cx="2064537" cy="100360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Content Consumer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524000" y="1210650"/>
            <a:ext cx="6248400" cy="244695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Bent-Up Arrow 36"/>
          <p:cNvSpPr/>
          <p:nvPr/>
        </p:nvSpPr>
        <p:spPr>
          <a:xfrm rot="5400000" flipV="1">
            <a:off x="4082404" y="3241297"/>
            <a:ext cx="2340695" cy="3647503"/>
          </a:xfrm>
          <a:prstGeom prst="bentUpArrow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99929" y="5486400"/>
            <a:ext cx="3126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XDSb</a:t>
            </a:r>
            <a:r>
              <a:rPr lang="en-US" dirty="0" smtClean="0">
                <a:solidFill>
                  <a:schemeClr val="bg1"/>
                </a:solidFill>
              </a:rPr>
              <a:t> Provide and Register Doc.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Oval Callout 31"/>
          <p:cNvSpPr/>
          <p:nvPr/>
        </p:nvSpPr>
        <p:spPr>
          <a:xfrm>
            <a:off x="3229033" y="3810000"/>
            <a:ext cx="2658393" cy="1146048"/>
          </a:xfrm>
          <a:prstGeom prst="wedgeEllipseCallout">
            <a:avLst>
              <a:gd name="adj1" fmla="val -6294"/>
              <a:gd name="adj2" fmla="val -82815"/>
            </a:avLst>
          </a:prstGeom>
          <a:solidFill>
            <a:schemeClr val="bg1"/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 as PHMR; add information for universal realm header, synchronize and coordinate time 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546671" y="1802743"/>
            <a:ext cx="1059663" cy="123870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Content Creator </a:t>
            </a:r>
          </a:p>
        </p:txBody>
      </p:sp>
    </p:spTree>
    <p:extLst>
      <p:ext uri="{BB962C8B-B14F-4D97-AF65-F5344CB8AC3E}">
        <p14:creationId xmlns:p14="http://schemas.microsoft.com/office/powerpoint/2010/main" val="1340534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304800"/>
            <a:ext cx="6519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Remote Patient Monitoring: 4</a:t>
            </a:r>
          </a:p>
        </p:txBody>
      </p:sp>
      <p:sp>
        <p:nvSpPr>
          <p:cNvPr id="5" name="Rectangle 4"/>
          <p:cNvSpPr/>
          <p:nvPr/>
        </p:nvSpPr>
        <p:spPr>
          <a:xfrm>
            <a:off x="3733800" y="1380477"/>
            <a:ext cx="1752600" cy="180249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Device Observation Consumer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Clinical Data Source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46424" y="1190569"/>
            <a:ext cx="1689423" cy="2057400"/>
            <a:chOff x="215576" y="941331"/>
            <a:chExt cx="1689423" cy="2057400"/>
          </a:xfrm>
        </p:grpSpPr>
        <p:sp>
          <p:nvSpPr>
            <p:cNvPr id="3" name="Rectangle 2"/>
            <p:cNvSpPr/>
            <p:nvPr/>
          </p:nvSpPr>
          <p:spPr>
            <a:xfrm>
              <a:off x="482280" y="1696208"/>
              <a:ext cx="1169039" cy="29760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pulse oximeter </a:t>
              </a:r>
              <a:endParaRPr lang="en-US" sz="12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33400" y="1320494"/>
              <a:ext cx="1066800" cy="29760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weight scale </a:t>
              </a:r>
              <a:endParaRPr lang="en-US" sz="12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7700" y="2438400"/>
              <a:ext cx="838199" cy="29760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BP cuff</a:t>
              </a:r>
              <a:endParaRPr lang="en-US" sz="12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04950" y="2057400"/>
              <a:ext cx="1066797" cy="29760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glucometer</a:t>
              </a:r>
              <a:endParaRPr lang="en-US" sz="1200" dirty="0"/>
            </a:p>
          </p:txBody>
        </p:sp>
        <p:sp>
          <p:nvSpPr>
            <p:cNvPr id="2" name="Oval 1"/>
            <p:cNvSpPr/>
            <p:nvPr/>
          </p:nvSpPr>
          <p:spPr>
            <a:xfrm>
              <a:off x="215576" y="941331"/>
              <a:ext cx="1689423" cy="2057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0755" y="967780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DOSs</a:t>
              </a:r>
              <a:endParaRPr lang="en-US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5486400" y="1687283"/>
            <a:ext cx="2064537" cy="123870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Clinical Data Consumer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Content </a:t>
            </a:r>
            <a:r>
              <a:rPr lang="en-US" dirty="0">
                <a:solidFill>
                  <a:schemeClr val="tx1"/>
                </a:solidFill>
              </a:rPr>
              <a:t>Creator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902595" y="5169263"/>
            <a:ext cx="2064537" cy="100360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Content Consumer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505200" y="1058250"/>
            <a:ext cx="4343400" cy="244695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362200" y="1058587"/>
            <a:ext cx="66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</a:t>
            </a:r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>
            <a:off x="2357676" y="1863497"/>
            <a:ext cx="978408" cy="71154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PHCA</a:t>
            </a:r>
            <a:endParaRPr lang="en-US" dirty="0"/>
          </a:p>
        </p:txBody>
      </p:sp>
      <p:sp>
        <p:nvSpPr>
          <p:cNvPr id="37" name="Bent-Up Arrow 36"/>
          <p:cNvSpPr/>
          <p:nvPr/>
        </p:nvSpPr>
        <p:spPr>
          <a:xfrm rot="5400000" flipV="1">
            <a:off x="4529271" y="3539476"/>
            <a:ext cx="2590801" cy="2979450"/>
          </a:xfrm>
          <a:prstGeom prst="bentUpArrow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680670" y="5486400"/>
            <a:ext cx="2633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XDSb</a:t>
            </a:r>
            <a:r>
              <a:rPr lang="en-US" dirty="0" smtClean="0">
                <a:solidFill>
                  <a:schemeClr val="bg1"/>
                </a:solidFill>
              </a:rPr>
              <a:t> Provide and Register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Oval Callout 31"/>
          <p:cNvSpPr/>
          <p:nvPr/>
        </p:nvSpPr>
        <p:spPr>
          <a:xfrm>
            <a:off x="2584870" y="3810000"/>
            <a:ext cx="1752599" cy="1146048"/>
          </a:xfrm>
          <a:prstGeom prst="wedgeEllipseCallout">
            <a:avLst>
              <a:gd name="adj1" fmla="val 118092"/>
              <a:gd name="adj2" fmla="val -80837"/>
            </a:avLst>
          </a:prstGeom>
          <a:solidFill>
            <a:schemeClr val="bg1"/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Translate to PHMR; add information for universal realm header and times 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069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310</Words>
  <Application>Microsoft Office PowerPoint</Application>
  <PresentationFormat>On-screen Show (4:3)</PresentationFormat>
  <Paragraphs>93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Lamprey Networks, Incorporated.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Continua E2E</dc:title>
  <dc:creator>Brian</dc:creator>
  <cp:lastModifiedBy>Brian</cp:lastModifiedBy>
  <cp:revision>39</cp:revision>
  <dcterms:created xsi:type="dcterms:W3CDTF">2012-06-03T11:53:07Z</dcterms:created>
  <dcterms:modified xsi:type="dcterms:W3CDTF">2015-02-24T00:49:43Z</dcterms:modified>
</cp:coreProperties>
</file>