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1096" r:id="rId2"/>
    <p:sldId id="326" r:id="rId3"/>
    <p:sldId id="1103" r:id="rId4"/>
    <p:sldId id="1114" r:id="rId5"/>
    <p:sldId id="1115" r:id="rId6"/>
    <p:sldId id="849" r:id="rId7"/>
    <p:sldId id="1097" r:id="rId8"/>
    <p:sldId id="1098" r:id="rId9"/>
    <p:sldId id="1105" r:id="rId10"/>
    <p:sldId id="1100" r:id="rId11"/>
    <p:sldId id="1102" r:id="rId12"/>
    <p:sldId id="1092" r:id="rId13"/>
    <p:sldId id="1093" r:id="rId14"/>
    <p:sldId id="870" r:id="rId15"/>
    <p:sldId id="1094" r:id="rId16"/>
    <p:sldId id="1099" r:id="rId17"/>
    <p:sldId id="1106" r:id="rId18"/>
    <p:sldId id="1107" r:id="rId19"/>
    <p:sldId id="1108" r:id="rId20"/>
    <p:sldId id="1109" r:id="rId21"/>
    <p:sldId id="1110" r:id="rId22"/>
    <p:sldId id="1111" r:id="rId23"/>
    <p:sldId id="1112" r:id="rId24"/>
    <p:sldId id="1113" r:id="rId25"/>
  </p:sldIdLst>
  <p:sldSz cx="14630400" cy="8229600"/>
  <p:notesSz cx="6858000" cy="9144000"/>
  <p:defaultTextStyle>
    <a:defPPr>
      <a:defRPr lang="en-US"/>
    </a:defPPr>
    <a:lvl1pPr marL="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>
          <p15:clr>
            <a:srgbClr val="A4A3A4"/>
          </p15:clr>
        </p15:guide>
        <p15:guide id="2" pos="4608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92BD38A-F83D-106C-E342-E505FB20B587}" name="Derek Ritz" initials="DR" userId="8fe56b9ef4ca82ce" providerId="Windows Live"/>
  <p188:author id="{EDB691BF-A3C9-6C71-5A5E-B70F6B8FDD6F}" name="Craig Appl" initials="CA" userId="72b39c88d6c1feea" providerId="Windows Live"/>
  <p188:author id="{FAB77BE3-432B-072E-826D-728F314CD510}" name="Rohit Sharma" initials="RS" userId="a5237f484ba2ee5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 Goel" initials="AG" lastIdx="1" clrIdx="0">
    <p:extLst>
      <p:ext uri="{19B8F6BF-5375-455C-9EA6-DF929625EA0E}">
        <p15:presenceInfo xmlns:p15="http://schemas.microsoft.com/office/powerpoint/2012/main" userId="34211a8574415a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99"/>
    <a:srgbClr val="FFE7B7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01E41-96E2-4D9C-9851-2F6EA43A2F40}" v="2" dt="2025-02-21T10:21:14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21" autoAdjust="0"/>
    <p:restoredTop sz="96247" autoAdjust="0"/>
  </p:normalViewPr>
  <p:slideViewPr>
    <p:cSldViewPr snapToGrid="0">
      <p:cViewPr varScale="1">
        <p:scale>
          <a:sx n="118" d="100"/>
          <a:sy n="118" d="100"/>
        </p:scale>
        <p:origin x="1116" y="32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Ritz" userId="8fe56b9ef4ca82ce" providerId="LiveId" clId="{93D51821-5D50-43CA-9DF1-2C2B5339BB4D}"/>
    <pc:docChg chg="undo custSel addSld delSld modSld sldOrd">
      <pc:chgData name="Derek Ritz" userId="8fe56b9ef4ca82ce" providerId="LiveId" clId="{93D51821-5D50-43CA-9DF1-2C2B5339BB4D}" dt="2025-01-23T16:47:34.814" v="2037" actId="47"/>
      <pc:docMkLst>
        <pc:docMk/>
      </pc:docMkLst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78993872" sldId="2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14577693" sldId="2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10800089" sldId="2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13629842" sldId="259"/>
        </pc:sldMkLst>
      </pc:sldChg>
      <pc:sldChg chg="delSp modSp add mod">
        <pc:chgData name="Derek Ritz" userId="8fe56b9ef4ca82ce" providerId="LiveId" clId="{93D51821-5D50-43CA-9DF1-2C2B5339BB4D}" dt="2025-01-22T21:48:14.656" v="22" actId="207"/>
        <pc:sldMkLst>
          <pc:docMk/>
          <pc:sldMk cId="1746381635" sldId="326"/>
        </pc:sldMkLst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3" creationId="{A23E3AA3-5972-98A2-6595-E99FB93DB392}"/>
          </ac:spMkLst>
        </pc:spChg>
        <pc:spChg chg="mod">
          <ac:chgData name="Derek Ritz" userId="8fe56b9ef4ca82ce" providerId="LiveId" clId="{93D51821-5D50-43CA-9DF1-2C2B5339BB4D}" dt="2025-01-22T21:48:14.656" v="22" actId="207"/>
          <ac:spMkLst>
            <pc:docMk/>
            <pc:sldMk cId="1746381635" sldId="326"/>
            <ac:spMk id="4" creationId="{4A2795F9-2A34-4693-DE08-F43C148CC684}"/>
          </ac:spMkLst>
        </pc:spChg>
        <pc:spChg chg="mod">
          <ac:chgData name="Derek Ritz" userId="8fe56b9ef4ca82ce" providerId="LiveId" clId="{93D51821-5D50-43CA-9DF1-2C2B5339BB4D}" dt="2025-01-22T21:46:21.375" v="16" actId="207"/>
          <ac:spMkLst>
            <pc:docMk/>
            <pc:sldMk cId="1746381635" sldId="326"/>
            <ac:spMk id="5" creationId="{AC663EED-56E4-B3E1-02C4-2ACBF5568A40}"/>
          </ac:spMkLst>
        </pc:spChg>
        <pc:spChg chg="mod">
          <ac:chgData name="Derek Ritz" userId="8fe56b9ef4ca82ce" providerId="LiveId" clId="{93D51821-5D50-43CA-9DF1-2C2B5339BB4D}" dt="2025-01-22T21:47:04.085" v="19" actId="207"/>
          <ac:spMkLst>
            <pc:docMk/>
            <pc:sldMk cId="1746381635" sldId="326"/>
            <ac:spMk id="7" creationId="{986AEC40-DCA4-55B0-3E4E-BBF6A3996768}"/>
          </ac:spMkLst>
        </pc:spChg>
        <pc:spChg chg="mod">
          <ac:chgData name="Derek Ritz" userId="8fe56b9ef4ca82ce" providerId="LiveId" clId="{93D51821-5D50-43CA-9DF1-2C2B5339BB4D}" dt="2025-01-22T21:46:44.147" v="18" actId="113"/>
          <ac:spMkLst>
            <pc:docMk/>
            <pc:sldMk cId="1746381635" sldId="326"/>
            <ac:spMk id="11" creationId="{985A6414-1486-405B-1489-7589A196E631}"/>
          </ac:spMkLst>
        </pc:spChg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12" creationId="{EB98E4D4-B86E-BC44-2429-20B05CFE57B6}"/>
          </ac:spMkLst>
        </pc:spChg>
        <pc:spChg chg="mod">
          <ac:chgData name="Derek Ritz" userId="8fe56b9ef4ca82ce" providerId="LiveId" clId="{93D51821-5D50-43CA-9DF1-2C2B5339BB4D}" dt="2025-01-22T21:45:08.275" v="11" actId="1076"/>
          <ac:spMkLst>
            <pc:docMk/>
            <pc:sldMk cId="1746381635" sldId="326"/>
            <ac:spMk id="13" creationId="{5EF946AC-64A5-1B95-723D-6F6AC347354C}"/>
          </ac:spMkLst>
        </pc:spChg>
        <pc:cxnChg chg="mod">
          <ac:chgData name="Derek Ritz" userId="8fe56b9ef4ca82ce" providerId="LiveId" clId="{93D51821-5D50-43CA-9DF1-2C2B5339BB4D}" dt="2025-01-22T21:46:07.142" v="15" actId="14100"/>
          <ac:cxnSpMkLst>
            <pc:docMk/>
            <pc:sldMk cId="1746381635" sldId="326"/>
            <ac:cxnSpMk id="6" creationId="{C44EDA44-F72E-3D40-9D65-AD4E14A76AD3}"/>
          </ac:cxnSpMkLst>
        </pc:cxnChg>
        <pc:cxnChg chg="mod">
          <ac:chgData name="Derek Ritz" userId="8fe56b9ef4ca82ce" providerId="LiveId" clId="{93D51821-5D50-43CA-9DF1-2C2B5339BB4D}" dt="2025-01-22T21:47:11.614" v="20" actId="208"/>
          <ac:cxnSpMkLst>
            <pc:docMk/>
            <pc:sldMk cId="1746381635" sldId="326"/>
            <ac:cxnSpMk id="8" creationId="{5BE1971E-8D41-C8CE-7FFE-8772596B3C3F}"/>
          </ac:cxnSpMkLst>
        </pc:cxnChg>
        <pc:cxnChg chg="mod">
          <ac:chgData name="Derek Ritz" userId="8fe56b9ef4ca82ce" providerId="LiveId" clId="{93D51821-5D50-43CA-9DF1-2C2B5339BB4D}" dt="2025-01-22T21:45:08.275" v="11" actId="1076"/>
          <ac:cxnSpMkLst>
            <pc:docMk/>
            <pc:sldMk cId="1746381635" sldId="326"/>
            <ac:cxnSpMk id="9" creationId="{335E6A59-DD5D-B6FC-FAC2-095F0B6B5311}"/>
          </ac:cxnSpMkLst>
        </pc:cxnChg>
        <pc:cxnChg chg="mod">
          <ac:chgData name="Derek Ritz" userId="8fe56b9ef4ca82ce" providerId="LiveId" clId="{93D51821-5D50-43CA-9DF1-2C2B5339BB4D}" dt="2025-01-22T21:44:54.630" v="10" actId="208"/>
          <ac:cxnSpMkLst>
            <pc:docMk/>
            <pc:sldMk cId="1746381635" sldId="326"/>
            <ac:cxnSpMk id="10" creationId="{B016C15A-DC55-40BB-709C-D99A6D3B5F9D}"/>
          </ac:cxnSpMkLst>
        </pc:cxnChg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1359099" sldId="33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28023179" sldId="3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0624854" sldId="3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5774788" sldId="3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909102765" sldId="3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4094431" sldId="3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74759546" sldId="40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80610664" sldId="40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1189982" sldId="41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34202602" sldId="41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28930497" sldId="41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18910203" sldId="41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3615818" sldId="41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58350975" sldId="41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61390727" sldId="41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49181244" sldId="41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97106975" sldId="41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62418914" sldId="41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82302367" sldId="42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27082662" sldId="42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85792682" sldId="42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410957" sldId="42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031814" sldId="42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47734844" sldId="42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21128339" sldId="42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30161343" sldId="42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8565208" sldId="42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25151759" sldId="42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33886482" sldId="43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91146308" sldId="43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91775247" sldId="43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80660376" sldId="43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18909031" sldId="43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79762700" sldId="4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27939657" sldId="43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04946813" sldId="43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3280446" sldId="4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49904342" sldId="4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4266806" sldId="4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29431667" sldId="4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68541773" sldId="4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6308777" sldId="4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6147340" sldId="4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1703838" sldId="4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55748738" sldId="4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72775965" sldId="4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49079626" sldId="4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62719427" sldId="4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25571171" sldId="4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85298722" sldId="45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35574729" sldId="4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209996" sldId="45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96148397" sldId="45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44135938" sldId="4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31688343" sldId="4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66069747" sldId="4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09123859" sldId="4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96937498" sldId="7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85209732" sldId="7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37963778" sldId="817"/>
        </pc:sldMkLst>
      </pc:sldChg>
      <pc:sldChg chg="delSp modSp add del mod modClrScheme delAnim modAnim chgLayout">
        <pc:chgData name="Derek Ritz" userId="8fe56b9ef4ca82ce" providerId="LiveId" clId="{93D51821-5D50-43CA-9DF1-2C2B5339BB4D}" dt="2025-01-22T21:55:34.273" v="97"/>
        <pc:sldMkLst>
          <pc:docMk/>
          <pc:sldMk cId="2830585979" sldId="849"/>
        </pc:sldMkLst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4" creationId="{51177427-86C3-4C50-9EDB-FD167111DBC6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6" creationId="{596D9468-949A-48A0-A7D4-6D5E31B6A16E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7" creationId="{6B2B3B83-A129-42E1-9027-BEE6A8AFF598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8" creationId="{E04E50C7-8BB6-4D36-B060-54F841AF467D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9" creationId="{F18E6D11-67A7-44E9-8321-0724DCBAEEE7}"/>
          </ac:spMkLst>
        </pc:spChg>
        <pc:spChg chg="mod">
          <ac:chgData name="Derek Ritz" userId="8fe56b9ef4ca82ce" providerId="LiveId" clId="{93D51821-5D50-43CA-9DF1-2C2B5339BB4D}" dt="2025-01-22T21:54:54.698" v="95" actId="404"/>
          <ac:spMkLst>
            <pc:docMk/>
            <pc:sldMk cId="2830585979" sldId="849"/>
            <ac:spMk id="10" creationId="{7A28332F-E841-481D-891F-E347A640A53E}"/>
          </ac:spMkLst>
        </pc:spChg>
        <pc:spChg chg="mod">
          <ac:chgData name="Derek Ritz" userId="8fe56b9ef4ca82ce" providerId="LiveId" clId="{93D51821-5D50-43CA-9DF1-2C2B5339BB4D}" dt="2025-01-22T21:55:03.377" v="96" actId="14100"/>
          <ac:spMkLst>
            <pc:docMk/>
            <pc:sldMk cId="2830585979" sldId="849"/>
            <ac:spMk id="11" creationId="{397DB4DB-2E48-4711-8CB8-7A40AB9D6BDC}"/>
          </ac:spMkLst>
        </pc:spChg>
        <pc:spChg chg="mod">
          <ac:chgData name="Derek Ritz" userId="8fe56b9ef4ca82ce" providerId="LiveId" clId="{93D51821-5D50-43CA-9DF1-2C2B5339BB4D}" dt="2025-01-22T21:54:23.331" v="81" actId="1076"/>
          <ac:spMkLst>
            <pc:docMk/>
            <pc:sldMk cId="2830585979" sldId="849"/>
            <ac:spMk id="12" creationId="{27171661-B56C-4F43-AB66-1014E483AD27}"/>
          </ac:spMkLst>
        </pc:spChg>
        <pc:picChg chg="mod">
          <ac:chgData name="Derek Ritz" userId="8fe56b9ef4ca82ce" providerId="LiveId" clId="{93D51821-5D50-43CA-9DF1-2C2B5339BB4D}" dt="2025-01-22T21:54:23.331" v="81" actId="1076"/>
          <ac:picMkLst>
            <pc:docMk/>
            <pc:sldMk cId="2830585979" sldId="849"/>
            <ac:picMk id="3" creationId="{F7C03BDE-CCDE-4AF1-B67C-56DEFBE16ED5}"/>
          </ac:picMkLst>
        </pc:picChg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83170545" sldId="8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24451225" sldId="8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42053417" sldId="8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03389755" sldId="8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27627155" sldId="8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94960475" sldId="8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5536489" sldId="8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70387254" sldId="8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75274499" sldId="8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237068456" sldId="8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31594528" sldId="8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2161591" sldId="88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22249401" sldId="88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49395713" sldId="8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80431678" sldId="8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84164045" sldId="8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75353893" sldId="8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56745102" sldId="89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79313004" sldId="8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47132312" sldId="89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71796528" sldId="90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33596695" sldId="90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13859615" sldId="90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017017880" sldId="90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33024002" sldId="9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97731484" sldId="9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50359966" sldId="9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04107377" sldId="9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58465031" sldId="94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414663605" sldId="9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4538000" sldId="9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5209841" sldId="9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9861001" sldId="9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45264261" sldId="9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94839117" sldId="9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084566995" sldId="9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66576106" sldId="9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30460564" sldId="9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60257029" sldId="95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49127571" sldId="95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59835143" sldId="95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52733908" sldId="95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90028494" sldId="9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4185197" sldId="9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03178609" sldId="9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0940421" sldId="9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29024769" sldId="96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35114181" sldId="96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1298977" sldId="9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92012912" sldId="96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42052030" sldId="96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5207688" sldId="9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33158656" sldId="9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02071388" sldId="9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03455029" sldId="96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67641319" sldId="97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63071765" sldId="9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15895400" sldId="97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317348" sldId="9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08092990" sldId="97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04725350" sldId="97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60100488" sldId="97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00970944" sldId="9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453622597" sldId="9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99794876" sldId="98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553420749" sldId="9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76634432" sldId="9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28265431" sldId="9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07353344" sldId="98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6786402" sldId="9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67678250" sldId="9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91545530" sldId="9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95702156" sldId="9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18015991" sldId="99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91880024" sldId="99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12198341" sldId="99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6583884" sldId="99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35741321" sldId="99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5094743" sldId="99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18902778" sldId="99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67309946" sldId="99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294670786" sldId="99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34376196" sldId="99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26744401" sldId="100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09369161" sldId="100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70312088" sldId="100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10998364" sldId="100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65512364" sldId="100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59058684" sldId="100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97601989" sldId="100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52158474" sldId="100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74970833" sldId="101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19532259" sldId="101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79665782" sldId="101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3104626" sldId="101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0933981" sldId="101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90181407" sldId="101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32180362" sldId="101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5644617" sldId="101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66223434" sldId="101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39811997" sldId="101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23843050" sldId="102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41653299" sldId="102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563913869" sldId="102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6255212" sldId="102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11343904" sldId="102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6050587" sldId="102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60557176" sldId="102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9229436" sldId="102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700489573" sldId="102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9658698" sldId="103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733444410" sldId="103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72876463" sldId="103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55557581" sldId="103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07559141" sldId="103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50751457" sldId="103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59617188" sldId="103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95431982" sldId="103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393752892" sldId="103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47948737" sldId="104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64774778" sldId="104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92012279" sldId="104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21239584" sldId="104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96476703" sldId="104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65737394" sldId="104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905701763" sldId="104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915531119" sldId="104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93310745" sldId="104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5318103" sldId="104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89786305" sldId="105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60132863" sldId="105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677941218" sldId="105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637634210" sldId="105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79212311" sldId="105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92369142" sldId="105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27904606" sldId="106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560026226" sldId="106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858401763" sldId="106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775288307" sldId="106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27792236" sldId="106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15565601" sldId="106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787381346" sldId="106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6447957" sldId="106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69304369" sldId="106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884065234" sldId="107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11916081" sldId="107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268165716" sldId="107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826165414" sldId="107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49059835" sldId="107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63203523" sldId="1075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179109815" sldId="107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25280995" sldId="107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923394515" sldId="107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019603526" sldId="107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143830866" sldId="1081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291333595" sldId="1082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4123795288" sldId="108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17607419" sldId="1084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327853191" sldId="1086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825427029" sldId="1087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2439176733" sldId="1088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36756278" sldId="1089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540471048" sldId="1090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3201850224" sldId="1091"/>
        </pc:sldMkLst>
      </pc:sldChg>
      <pc:sldChg chg="ord">
        <pc:chgData name="Derek Ritz" userId="8fe56b9ef4ca82ce" providerId="LiveId" clId="{93D51821-5D50-43CA-9DF1-2C2B5339BB4D}" dt="2025-01-22T22:11:12.492" v="145"/>
        <pc:sldMkLst>
          <pc:docMk/>
          <pc:sldMk cId="156838243" sldId="1093"/>
        </pc:sldMkLst>
      </pc:sldChg>
      <pc:sldChg chg="add del">
        <pc:chgData name="Derek Ritz" userId="8fe56b9ef4ca82ce" providerId="LiveId" clId="{93D51821-5D50-43CA-9DF1-2C2B5339BB4D}" dt="2025-01-22T21:39:48.634" v="3" actId="47"/>
        <pc:sldMkLst>
          <pc:docMk/>
          <pc:sldMk cId="1688143990" sldId="1095"/>
        </pc:sldMkLst>
      </pc:sldChg>
      <pc:sldChg chg="add del">
        <pc:chgData name="Derek Ritz" userId="8fe56b9ef4ca82ce" providerId="LiveId" clId="{93D51821-5D50-43CA-9DF1-2C2B5339BB4D}" dt="2025-01-22T21:36:26.182" v="1" actId="47"/>
        <pc:sldMkLst>
          <pc:docMk/>
          <pc:sldMk cId="1848054183" sldId="1096"/>
        </pc:sldMkLst>
      </pc:sldChg>
      <pc:sldChg chg="ord">
        <pc:chgData name="Derek Ritz" userId="8fe56b9ef4ca82ce" providerId="LiveId" clId="{93D51821-5D50-43CA-9DF1-2C2B5339BB4D}" dt="2025-01-22T21:56:25.456" v="100"/>
        <pc:sldMkLst>
          <pc:docMk/>
          <pc:sldMk cId="2241923447" sldId="1097"/>
        </pc:sldMkLst>
      </pc:sldChg>
      <pc:sldChg chg="ord">
        <pc:chgData name="Derek Ritz" userId="8fe56b9ef4ca82ce" providerId="LiveId" clId="{93D51821-5D50-43CA-9DF1-2C2B5339BB4D}" dt="2025-01-22T21:56:29.376" v="102"/>
        <pc:sldMkLst>
          <pc:docMk/>
          <pc:sldMk cId="1009261091" sldId="1098"/>
        </pc:sldMkLst>
      </pc:sldChg>
      <pc:sldChg chg="addSp delSp modSp add mod ord modClrScheme chgLayout">
        <pc:chgData name="Derek Ritz" userId="8fe56b9ef4ca82ce" providerId="LiveId" clId="{93D51821-5D50-43CA-9DF1-2C2B5339BB4D}" dt="2025-01-22T22:13:46.681" v="151" actId="167"/>
        <pc:sldMkLst>
          <pc:docMk/>
          <pc:sldMk cId="3791092007" sldId="1099"/>
        </pc:sldMkLst>
        <pc:spChg chg="mod">
          <ac:chgData name="Derek Ritz" userId="8fe56b9ef4ca82ce" providerId="LiveId" clId="{93D51821-5D50-43CA-9DF1-2C2B5339BB4D}" dt="2025-01-22T22:13:06.790" v="149" actId="207"/>
          <ac:spMkLst>
            <pc:docMk/>
            <pc:sldMk cId="3791092007" sldId="1099"/>
            <ac:spMk id="9" creationId="{D222963B-8AC7-2519-1D01-04F297E55024}"/>
          </ac:spMkLst>
        </pc:spChg>
        <pc:spChg chg="ord">
          <ac:chgData name="Derek Ritz" userId="8fe56b9ef4ca82ce" providerId="LiveId" clId="{93D51821-5D50-43CA-9DF1-2C2B5339BB4D}" dt="2025-01-22T22:13:46.681" v="151" actId="167"/>
          <ac:spMkLst>
            <pc:docMk/>
            <pc:sldMk cId="3791092007" sldId="1099"/>
            <ac:spMk id="15" creationId="{5BEF8543-33D6-9B5E-2B7B-48BC8645522D}"/>
          </ac:spMkLst>
        </pc:spChg>
        <pc:spChg chg="ord">
          <ac:chgData name="Derek Ritz" userId="8fe56b9ef4ca82ce" providerId="LiveId" clId="{93D51821-5D50-43CA-9DF1-2C2B5339BB4D}" dt="2025-01-22T22:13:34.715" v="150" actId="166"/>
          <ac:spMkLst>
            <pc:docMk/>
            <pc:sldMk cId="3791092007" sldId="1099"/>
            <ac:spMk id="18" creationId="{62754BD3-F5B8-2BB5-DD7A-BCB9F4BC930E}"/>
          </ac:spMkLst>
        </pc:spChg>
        <pc:spChg chg="mod">
          <ac:chgData name="Derek Ritz" userId="8fe56b9ef4ca82ce" providerId="LiveId" clId="{93D51821-5D50-43CA-9DF1-2C2B5339BB4D}" dt="2025-01-22T22:13:06.790" v="149" actId="207"/>
          <ac:spMkLst>
            <pc:docMk/>
            <pc:sldMk cId="3791092007" sldId="1099"/>
            <ac:spMk id="20" creationId="{EDBBE309-BC41-40B8-ADF3-BD213EF682BE}"/>
          </ac:spMkLst>
        </pc:spChg>
      </pc:sldChg>
      <pc:sldChg chg="delSp add mod ord">
        <pc:chgData name="Derek Ritz" userId="8fe56b9ef4ca82ce" providerId="LiveId" clId="{93D51821-5D50-43CA-9DF1-2C2B5339BB4D}" dt="2025-01-22T21:56:49.854" v="105" actId="478"/>
        <pc:sldMkLst>
          <pc:docMk/>
          <pc:sldMk cId="694033233" sldId="1100"/>
        </pc:sldMkLst>
      </pc:sldChg>
      <pc:sldChg chg="add del">
        <pc:chgData name="Derek Ritz" userId="8fe56b9ef4ca82ce" providerId="LiveId" clId="{93D51821-5D50-43CA-9DF1-2C2B5339BB4D}" dt="2025-01-22T22:10:29.422" v="140" actId="47"/>
        <pc:sldMkLst>
          <pc:docMk/>
          <pc:sldMk cId="1207174769" sldId="1101"/>
        </pc:sldMkLst>
      </pc:sldChg>
      <pc:sldChg chg="addSp delSp modSp add mod ord">
        <pc:chgData name="Derek Ritz" userId="8fe56b9ef4ca82ce" providerId="LiveId" clId="{93D51821-5D50-43CA-9DF1-2C2B5339BB4D}" dt="2025-01-22T22:09:18.477" v="139" actId="170"/>
        <pc:sldMkLst>
          <pc:docMk/>
          <pc:sldMk cId="2083713296" sldId="1102"/>
        </pc:sldMkLst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7" creationId="{D2561900-C1D2-EF5B-40B7-E8C7A649C1DD}"/>
          </ac:spMkLst>
        </pc:spChg>
        <pc:spChg chg="ord">
          <ac:chgData name="Derek Ritz" userId="8fe56b9ef4ca82ce" providerId="LiveId" clId="{93D51821-5D50-43CA-9DF1-2C2B5339BB4D}" dt="2025-01-22T22:08:44.803" v="133" actId="167"/>
          <ac:spMkLst>
            <pc:docMk/>
            <pc:sldMk cId="2083713296" sldId="1102"/>
            <ac:spMk id="17" creationId="{1AF20EC9-4864-543B-9895-1DC94C4B8F0F}"/>
          </ac:spMkLst>
        </pc:spChg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18" creationId="{78FA5D34-6BF1-FCC9-5D40-10D7ECF103E6}"/>
          </ac:spMkLst>
        </pc:spChg>
        <pc:spChg chg="add mod ord">
          <ac:chgData name="Derek Ritz" userId="8fe56b9ef4ca82ce" providerId="LiveId" clId="{93D51821-5D50-43CA-9DF1-2C2B5339BB4D}" dt="2025-01-22T22:07:45.012" v="131" actId="167"/>
          <ac:spMkLst>
            <pc:docMk/>
            <pc:sldMk cId="2083713296" sldId="1102"/>
            <ac:spMk id="19" creationId="{4B9DD1CD-AE3B-50C1-805B-675185918A53}"/>
          </ac:spMkLst>
        </pc:spChg>
        <pc:picChg chg="mod">
          <ac:chgData name="Derek Ritz" userId="8fe56b9ef4ca82ce" providerId="LiveId" clId="{93D51821-5D50-43CA-9DF1-2C2B5339BB4D}" dt="2025-01-22T22:09:18.477" v="139" actId="170"/>
          <ac:picMkLst>
            <pc:docMk/>
            <pc:sldMk cId="2083713296" sldId="1102"/>
            <ac:picMk id="3" creationId="{4C3C3B49-E6D1-C847-C27F-207F42CB37E5}"/>
          </ac:picMkLst>
        </pc:picChg>
      </pc:sldChg>
      <pc:sldChg chg="addSp new">
        <pc:chgData name="Derek Ritz" userId="8fe56b9ef4ca82ce" providerId="LiveId" clId="{93D51821-5D50-43CA-9DF1-2C2B5339BB4D}" dt="2025-01-22T21:49:11.074" v="24"/>
        <pc:sldMkLst>
          <pc:docMk/>
          <pc:sldMk cId="3148182019" sldId="1103"/>
        </pc:sldMkLst>
        <pc:picChg chg="add">
          <ac:chgData name="Derek Ritz" userId="8fe56b9ef4ca82ce" providerId="LiveId" clId="{93D51821-5D50-43CA-9DF1-2C2B5339BB4D}" dt="2025-01-22T21:49:11.074" v="24"/>
          <ac:picMkLst>
            <pc:docMk/>
            <pc:sldMk cId="3148182019" sldId="1103"/>
            <ac:picMk id="3" creationId="{51D9D46B-4B43-F140-AF28-B290D82A493E}"/>
          </ac:picMkLst>
        </pc:picChg>
      </pc:sldChg>
      <pc:sldChg chg="addSp new">
        <pc:chgData name="Derek Ritz" userId="8fe56b9ef4ca82ce" providerId="LiveId" clId="{93D51821-5D50-43CA-9DF1-2C2B5339BB4D}" dt="2025-01-22T21:49:29.351" v="26"/>
        <pc:sldMkLst>
          <pc:docMk/>
          <pc:sldMk cId="3293242849" sldId="1104"/>
        </pc:sldMkLst>
      </pc:sldChg>
      <pc:sldChg chg="addSp modSp new mod">
        <pc:chgData name="Derek Ritz" userId="8fe56b9ef4ca82ce" providerId="LiveId" clId="{93D51821-5D50-43CA-9DF1-2C2B5339BB4D}" dt="2025-01-22T22:04:55.447" v="114" actId="2711"/>
        <pc:sldMkLst>
          <pc:docMk/>
          <pc:sldMk cId="720654652" sldId="1105"/>
        </pc:sldMkLst>
        <pc:spChg chg="add mod">
          <ac:chgData name="Derek Ritz" userId="8fe56b9ef4ca82ce" providerId="LiveId" clId="{93D51821-5D50-43CA-9DF1-2C2B5339BB4D}" dt="2025-01-22T22:04:55.447" v="114" actId="2711"/>
          <ac:spMkLst>
            <pc:docMk/>
            <pc:sldMk cId="720654652" sldId="1105"/>
            <ac:spMk id="2" creationId="{B1D158D4-231C-21B8-85DF-95A66B8D7B51}"/>
          </ac:spMkLst>
        </pc:spChg>
      </pc:sldChg>
      <pc:sldChg chg="new del">
        <pc:chgData name="Derek Ritz" userId="8fe56b9ef4ca82ce" providerId="LiveId" clId="{93D51821-5D50-43CA-9DF1-2C2B5339BB4D}" dt="2025-01-22T21:56:01.500" v="98" actId="47"/>
        <pc:sldMkLst>
          <pc:docMk/>
          <pc:sldMk cId="2810584063" sldId="1105"/>
        </pc:sldMkLst>
      </pc:sldChg>
      <pc:sldChg chg="addSp modSp new mod">
        <pc:chgData name="Derek Ritz" userId="8fe56b9ef4ca82ce" providerId="LiveId" clId="{93D51821-5D50-43CA-9DF1-2C2B5339BB4D}" dt="2025-01-22T22:16:18.786" v="167" actId="1076"/>
        <pc:sldMkLst>
          <pc:docMk/>
          <pc:sldMk cId="2943198042" sldId="1106"/>
        </pc:sldMkLst>
        <pc:spChg chg="add mod">
          <ac:chgData name="Derek Ritz" userId="8fe56b9ef4ca82ce" providerId="LiveId" clId="{93D51821-5D50-43CA-9DF1-2C2B5339BB4D}" dt="2025-01-22T22:16:08.440" v="165" actId="403"/>
          <ac:spMkLst>
            <pc:docMk/>
            <pc:sldMk cId="2943198042" sldId="1106"/>
            <ac:spMk id="3" creationId="{C20FBF6A-C349-AFD4-86EC-8097349CEBE4}"/>
          </ac:spMkLst>
        </pc:spChg>
        <pc:picChg chg="add mod">
          <ac:chgData name="Derek Ritz" userId="8fe56b9ef4ca82ce" providerId="LiveId" clId="{93D51821-5D50-43CA-9DF1-2C2B5339BB4D}" dt="2025-01-22T22:16:18.786" v="167" actId="1076"/>
          <ac:picMkLst>
            <pc:docMk/>
            <pc:sldMk cId="2943198042" sldId="1106"/>
            <ac:picMk id="4" creationId="{F57A996A-AE0D-BB86-9D9A-EA64B4C54CBE}"/>
          </ac:picMkLst>
        </pc:picChg>
      </pc:sldChg>
      <pc:sldChg chg="addSp delSp modSp add mod">
        <pc:chgData name="Derek Ritz" userId="8fe56b9ef4ca82ce" providerId="LiveId" clId="{93D51821-5D50-43CA-9DF1-2C2B5339BB4D}" dt="2025-01-22T22:17:30.197" v="178" actId="1076"/>
        <pc:sldMkLst>
          <pc:docMk/>
          <pc:sldMk cId="3807199918" sldId="1107"/>
        </pc:sldMkLst>
        <pc:spChg chg="mod">
          <ac:chgData name="Derek Ritz" userId="8fe56b9ef4ca82ce" providerId="LiveId" clId="{93D51821-5D50-43CA-9DF1-2C2B5339BB4D}" dt="2025-01-22T22:17:08.167" v="171"/>
          <ac:spMkLst>
            <pc:docMk/>
            <pc:sldMk cId="3807199918" sldId="1107"/>
            <ac:spMk id="3" creationId="{2CCDD8A2-1752-01BD-A1E9-764D3B061FFC}"/>
          </ac:spMkLst>
        </pc:spChg>
        <pc:picChg chg="add mod">
          <ac:chgData name="Derek Ritz" userId="8fe56b9ef4ca82ce" providerId="LiveId" clId="{93D51821-5D50-43CA-9DF1-2C2B5339BB4D}" dt="2025-01-22T22:17:30.197" v="178" actId="1076"/>
          <ac:picMkLst>
            <pc:docMk/>
            <pc:sldMk cId="3807199918" sldId="1107"/>
            <ac:picMk id="2" creationId="{E33E627A-FC36-106A-1CC6-2D3E10FD61CB}"/>
          </ac:picMkLst>
        </pc:picChg>
      </pc:sldChg>
      <pc:sldChg chg="addSp delSp modSp add mod">
        <pc:chgData name="Derek Ritz" userId="8fe56b9ef4ca82ce" providerId="LiveId" clId="{93D51821-5D50-43CA-9DF1-2C2B5339BB4D}" dt="2025-01-22T22:18:34.047" v="190" actId="1076"/>
        <pc:sldMkLst>
          <pc:docMk/>
          <pc:sldMk cId="3984019750" sldId="1108"/>
        </pc:sldMkLst>
        <pc:spChg chg="mod">
          <ac:chgData name="Derek Ritz" userId="8fe56b9ef4ca82ce" providerId="LiveId" clId="{93D51821-5D50-43CA-9DF1-2C2B5339BB4D}" dt="2025-01-22T22:18:04.387" v="182"/>
          <ac:spMkLst>
            <pc:docMk/>
            <pc:sldMk cId="3984019750" sldId="1108"/>
            <ac:spMk id="3" creationId="{365F0017-A860-03C4-7473-F425D9192F7A}"/>
          </ac:spMkLst>
        </pc:spChg>
        <pc:picChg chg="add mod">
          <ac:chgData name="Derek Ritz" userId="8fe56b9ef4ca82ce" providerId="LiveId" clId="{93D51821-5D50-43CA-9DF1-2C2B5339BB4D}" dt="2025-01-22T22:18:34.047" v="190" actId="1076"/>
          <ac:picMkLst>
            <pc:docMk/>
            <pc:sldMk cId="3984019750" sldId="1108"/>
            <ac:picMk id="5" creationId="{7073CA70-7285-21C6-EE8B-A5315F7C2B95}"/>
          </ac:picMkLst>
        </pc:picChg>
      </pc:sldChg>
      <pc:sldChg chg="addSp delSp modSp add mod">
        <pc:chgData name="Derek Ritz" userId="8fe56b9ef4ca82ce" providerId="LiveId" clId="{93D51821-5D50-43CA-9DF1-2C2B5339BB4D}" dt="2025-01-22T22:20:05.237" v="201" actId="1076"/>
        <pc:sldMkLst>
          <pc:docMk/>
          <pc:sldMk cId="3583036682" sldId="1109"/>
        </pc:sldMkLst>
        <pc:spChg chg="mod">
          <ac:chgData name="Derek Ritz" userId="8fe56b9ef4ca82ce" providerId="LiveId" clId="{93D51821-5D50-43CA-9DF1-2C2B5339BB4D}" dt="2025-01-22T22:19:41.607" v="194"/>
          <ac:spMkLst>
            <pc:docMk/>
            <pc:sldMk cId="3583036682" sldId="1109"/>
            <ac:spMk id="3" creationId="{CC0A02B3-FABD-F6E5-E236-EDE24DE32905}"/>
          </ac:spMkLst>
        </pc:spChg>
        <pc:picChg chg="add mod">
          <ac:chgData name="Derek Ritz" userId="8fe56b9ef4ca82ce" providerId="LiveId" clId="{93D51821-5D50-43CA-9DF1-2C2B5339BB4D}" dt="2025-01-22T22:20:05.237" v="201" actId="1076"/>
          <ac:picMkLst>
            <pc:docMk/>
            <pc:sldMk cId="3583036682" sldId="1109"/>
            <ac:picMk id="2" creationId="{5AA6852D-5721-591F-98E0-9B94147C2EB7}"/>
          </ac:picMkLst>
        </pc:picChg>
      </pc:sldChg>
      <pc:sldChg chg="addSp delSp modSp new mod">
        <pc:chgData name="Derek Ritz" userId="8fe56b9ef4ca82ce" providerId="LiveId" clId="{93D51821-5D50-43CA-9DF1-2C2B5339BB4D}" dt="2025-01-22T23:17:26.040" v="748" actId="20577"/>
        <pc:sldMkLst>
          <pc:docMk/>
          <pc:sldMk cId="3379281834" sldId="1110"/>
        </pc:sldMkLst>
        <pc:spChg chg="add mod">
          <ac:chgData name="Derek Ritz" userId="8fe56b9ef4ca82ce" providerId="LiveId" clId="{93D51821-5D50-43CA-9DF1-2C2B5339BB4D}" dt="2025-01-22T22:28:54.094" v="241" actId="14100"/>
          <ac:spMkLst>
            <pc:docMk/>
            <pc:sldMk cId="3379281834" sldId="1110"/>
            <ac:spMk id="2" creationId="{4E889161-5EC5-0BA8-A577-61D833BF3C26}"/>
          </ac:spMkLst>
        </pc:spChg>
        <pc:spChg chg="add mod">
          <ac:chgData name="Derek Ritz" userId="8fe56b9ef4ca82ce" providerId="LiveId" clId="{93D51821-5D50-43CA-9DF1-2C2B5339BB4D}" dt="2025-01-22T22:25:28.681" v="218" actId="207"/>
          <ac:spMkLst>
            <pc:docMk/>
            <pc:sldMk cId="3379281834" sldId="1110"/>
            <ac:spMk id="3" creationId="{73E336E7-F6A9-F6C5-1A13-F7AFD8137E2E}"/>
          </ac:spMkLst>
        </pc:spChg>
        <pc:spChg chg="add mod">
          <ac:chgData name="Derek Ritz" userId="8fe56b9ef4ca82ce" providerId="LiveId" clId="{93D51821-5D50-43CA-9DF1-2C2B5339BB4D}" dt="2025-01-22T22:26:02.326" v="221" actId="208"/>
          <ac:spMkLst>
            <pc:docMk/>
            <pc:sldMk cId="3379281834" sldId="1110"/>
            <ac:spMk id="4" creationId="{EDE402BA-A229-84C8-785E-F5B784D63609}"/>
          </ac:spMkLst>
        </pc:spChg>
        <pc:spChg chg="add mod">
          <ac:chgData name="Derek Ritz" userId="8fe56b9ef4ca82ce" providerId="LiveId" clId="{93D51821-5D50-43CA-9DF1-2C2B5339BB4D}" dt="2025-01-22T22:31:02.804" v="282" actId="1036"/>
          <ac:spMkLst>
            <pc:docMk/>
            <pc:sldMk cId="3379281834" sldId="1110"/>
            <ac:spMk id="5" creationId="{6533417C-C534-7C16-473A-BFFFC87AA3BF}"/>
          </ac:spMkLst>
        </pc:spChg>
        <pc:spChg chg="add mod">
          <ac:chgData name="Derek Ritz" userId="8fe56b9ef4ca82ce" providerId="LiveId" clId="{93D51821-5D50-43CA-9DF1-2C2B5339BB4D}" dt="2025-01-22T22:28:26.829" v="240" actId="1076"/>
          <ac:spMkLst>
            <pc:docMk/>
            <pc:sldMk cId="3379281834" sldId="1110"/>
            <ac:spMk id="14" creationId="{39E4B015-7519-6CEE-119F-23AB913E2BCA}"/>
          </ac:spMkLst>
        </pc:spChg>
        <pc:spChg chg="add mod">
          <ac:chgData name="Derek Ritz" userId="8fe56b9ef4ca82ce" providerId="LiveId" clId="{93D51821-5D50-43CA-9DF1-2C2B5339BB4D}" dt="2025-01-22T22:29:19.380" v="255" actId="1076"/>
          <ac:spMkLst>
            <pc:docMk/>
            <pc:sldMk cId="3379281834" sldId="1110"/>
            <ac:spMk id="15" creationId="{3EC32975-51BB-4FD8-F542-4931305BCEAA}"/>
          </ac:spMkLst>
        </pc:spChg>
        <pc:spChg chg="add mod">
          <ac:chgData name="Derek Ritz" userId="8fe56b9ef4ca82ce" providerId="LiveId" clId="{93D51821-5D50-43CA-9DF1-2C2B5339BB4D}" dt="2025-01-22T22:29:41.564" v="264" actId="1076"/>
          <ac:spMkLst>
            <pc:docMk/>
            <pc:sldMk cId="3379281834" sldId="1110"/>
            <ac:spMk id="16" creationId="{18D69C7D-0E22-4484-C57F-0E897A9DF029}"/>
          </ac:spMkLst>
        </pc:spChg>
        <pc:spChg chg="add mod">
          <ac:chgData name="Derek Ritz" userId="8fe56b9ef4ca82ce" providerId="LiveId" clId="{93D51821-5D50-43CA-9DF1-2C2B5339BB4D}" dt="2025-01-22T22:30:26.838" v="279" actId="207"/>
          <ac:spMkLst>
            <pc:docMk/>
            <pc:sldMk cId="3379281834" sldId="1110"/>
            <ac:spMk id="17" creationId="{ED6C86A5-13B2-9D96-7967-627F2FD066FC}"/>
          </ac:spMkLst>
        </pc:spChg>
        <pc:spChg chg="add mod">
          <ac:chgData name="Derek Ritz" userId="8fe56b9ef4ca82ce" providerId="LiveId" clId="{93D51821-5D50-43CA-9DF1-2C2B5339BB4D}" dt="2025-01-22T22:40:15.557" v="326" actId="20577"/>
          <ac:spMkLst>
            <pc:docMk/>
            <pc:sldMk cId="3379281834" sldId="1110"/>
            <ac:spMk id="18" creationId="{D7B8A459-E427-8DAA-A1A8-F80320D9E9B4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19" creationId="{CD6D2FDB-1051-9814-F0DE-5A3AC80E86E9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20" creationId="{C3D9ABFF-ED30-77EE-24CF-9C1FA672D8A9}"/>
          </ac:spMkLst>
        </pc:spChg>
        <pc:spChg chg="add mod">
          <ac:chgData name="Derek Ritz" userId="8fe56b9ef4ca82ce" providerId="LiveId" clId="{93D51821-5D50-43CA-9DF1-2C2B5339BB4D}" dt="2025-01-22T22:31:29.033" v="285" actId="571"/>
          <ac:spMkLst>
            <pc:docMk/>
            <pc:sldMk cId="3379281834" sldId="1110"/>
            <ac:spMk id="21" creationId="{7005F223-8EBA-AA3F-67AB-A335B3D557F5}"/>
          </ac:spMkLst>
        </pc:spChg>
        <pc:spChg chg="add mod">
          <ac:chgData name="Derek Ritz" userId="8fe56b9ef4ca82ce" providerId="LiveId" clId="{93D51821-5D50-43CA-9DF1-2C2B5339BB4D}" dt="2025-01-22T22:40:09.537" v="323" actId="20577"/>
          <ac:spMkLst>
            <pc:docMk/>
            <pc:sldMk cId="3379281834" sldId="1110"/>
            <ac:spMk id="22" creationId="{90CC1736-B850-C96F-BA51-B71D2CAB5C95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3" creationId="{3711C3A0-F1AE-0C25-4E1E-A090FA9E79A4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4" creationId="{04215858-32C8-C214-80EC-0B5BD621F1A4}"/>
          </ac:spMkLst>
        </pc:spChg>
        <pc:spChg chg="add mod">
          <ac:chgData name="Derek Ritz" userId="8fe56b9ef4ca82ce" providerId="LiveId" clId="{93D51821-5D50-43CA-9DF1-2C2B5339BB4D}" dt="2025-01-22T22:31:36.280" v="286" actId="571"/>
          <ac:spMkLst>
            <pc:docMk/>
            <pc:sldMk cId="3379281834" sldId="1110"/>
            <ac:spMk id="25" creationId="{A2895157-35F9-03AA-BEBA-D7108B8DAD75}"/>
          </ac:spMkLst>
        </pc:spChg>
        <pc:spChg chg="add mod">
          <ac:chgData name="Derek Ritz" userId="8fe56b9ef4ca82ce" providerId="LiveId" clId="{93D51821-5D50-43CA-9DF1-2C2B5339BB4D}" dt="2025-01-22T22:40:22.652" v="332" actId="20577"/>
          <ac:spMkLst>
            <pc:docMk/>
            <pc:sldMk cId="3379281834" sldId="1110"/>
            <ac:spMk id="26" creationId="{2D8D952C-FE22-2D84-D24B-A91405CE0107}"/>
          </ac:spMkLst>
        </pc:spChg>
        <pc:spChg chg="add mod">
          <ac:chgData name="Derek Ritz" userId="8fe56b9ef4ca82ce" providerId="LiveId" clId="{93D51821-5D50-43CA-9DF1-2C2B5339BB4D}" dt="2025-01-22T23:17:26.040" v="748" actId="20577"/>
          <ac:spMkLst>
            <pc:docMk/>
            <pc:sldMk cId="3379281834" sldId="1110"/>
            <ac:spMk id="36" creationId="{04FAC7CC-F176-3183-59AD-9684E7FE53DF}"/>
          </ac:spMkLst>
        </pc:spChg>
        <pc:picChg chg="add mod">
          <ac:chgData name="Derek Ritz" userId="8fe56b9ef4ca82ce" providerId="LiveId" clId="{93D51821-5D50-43CA-9DF1-2C2B5339BB4D}" dt="2025-01-22T22:35:33.732" v="298" actId="207"/>
          <ac:picMkLst>
            <pc:docMk/>
            <pc:sldMk cId="3379281834" sldId="1110"/>
            <ac:picMk id="29" creationId="{5FBA2DC4-81D8-C283-1B0F-5AE7B8C4F831}"/>
          </ac:picMkLst>
        </pc:picChg>
        <pc:picChg chg="add mod">
          <ac:chgData name="Derek Ritz" userId="8fe56b9ef4ca82ce" providerId="LiveId" clId="{93D51821-5D50-43CA-9DF1-2C2B5339BB4D}" dt="2025-01-22T22:35:54.078" v="301" actId="207"/>
          <ac:picMkLst>
            <pc:docMk/>
            <pc:sldMk cId="3379281834" sldId="1110"/>
            <ac:picMk id="30" creationId="{E8480DB8-988C-B264-32DC-3254CF8FC326}"/>
          </ac:picMkLst>
        </pc:picChg>
        <pc:picChg chg="add mod">
          <ac:chgData name="Derek Ritz" userId="8fe56b9ef4ca82ce" providerId="LiveId" clId="{93D51821-5D50-43CA-9DF1-2C2B5339BB4D}" dt="2025-01-22T22:36:10.736" v="302" actId="571"/>
          <ac:picMkLst>
            <pc:docMk/>
            <pc:sldMk cId="3379281834" sldId="1110"/>
            <ac:picMk id="31" creationId="{B88951F8-D4E1-2994-7939-288230B8E418}"/>
          </ac:picMkLst>
        </pc:picChg>
        <pc:picChg chg="add mod">
          <ac:chgData name="Derek Ritz" userId="8fe56b9ef4ca82ce" providerId="LiveId" clId="{93D51821-5D50-43CA-9DF1-2C2B5339BB4D}" dt="2025-01-22T22:36:10.736" v="302" actId="571"/>
          <ac:picMkLst>
            <pc:docMk/>
            <pc:sldMk cId="3379281834" sldId="1110"/>
            <ac:picMk id="32" creationId="{EAFE40FA-E0F3-9B2C-F724-958B26D9328E}"/>
          </ac:picMkLst>
        </pc:picChg>
        <pc:picChg chg="add mod">
          <ac:chgData name="Derek Ritz" userId="8fe56b9ef4ca82ce" providerId="LiveId" clId="{93D51821-5D50-43CA-9DF1-2C2B5339BB4D}" dt="2025-01-22T22:37:34.043" v="312" actId="1036"/>
          <ac:picMkLst>
            <pc:docMk/>
            <pc:sldMk cId="3379281834" sldId="1110"/>
            <ac:picMk id="33" creationId="{3671AA44-C09C-7697-832E-383F36B29D39}"/>
          </ac:picMkLst>
        </pc:picChg>
        <pc:picChg chg="add mod">
          <ac:chgData name="Derek Ritz" userId="8fe56b9ef4ca82ce" providerId="LiveId" clId="{93D51821-5D50-43CA-9DF1-2C2B5339BB4D}" dt="2025-01-22T22:37:34.043" v="312" actId="1036"/>
          <ac:picMkLst>
            <pc:docMk/>
            <pc:sldMk cId="3379281834" sldId="1110"/>
            <ac:picMk id="34" creationId="{D1DA2409-C1E6-5234-3A81-EB8AEDAD0911}"/>
          </ac:picMkLst>
        </pc:picChg>
        <pc:picChg chg="add mod">
          <ac:chgData name="Derek Ritz" userId="8fe56b9ef4ca82ce" providerId="LiveId" clId="{93D51821-5D50-43CA-9DF1-2C2B5339BB4D}" dt="2025-01-22T22:36:38.571" v="311" actId="207"/>
          <ac:picMkLst>
            <pc:docMk/>
            <pc:sldMk cId="3379281834" sldId="1110"/>
            <ac:picMk id="35" creationId="{285A1CB1-41FE-5618-8B78-D3D908E21A58}"/>
          </ac:picMkLst>
        </pc:picChg>
        <pc:picChg chg="add mod">
          <ac:chgData name="Derek Ritz" userId="8fe56b9ef4ca82ce" providerId="LiveId" clId="{93D51821-5D50-43CA-9DF1-2C2B5339BB4D}" dt="2025-01-22T23:09:54.902" v="664" actId="1036"/>
          <ac:picMkLst>
            <pc:docMk/>
            <pc:sldMk cId="3379281834" sldId="1110"/>
            <ac:picMk id="37" creationId="{86F81B9F-5750-8D19-26BC-29C7B02606DF}"/>
          </ac:picMkLst>
        </pc:picChg>
      </pc:sldChg>
      <pc:sldChg chg="addSp modSp new mod">
        <pc:chgData name="Derek Ritz" userId="8fe56b9ef4ca82ce" providerId="LiveId" clId="{93D51821-5D50-43CA-9DF1-2C2B5339BB4D}" dt="2025-01-23T04:54:00.706" v="758" actId="20577"/>
        <pc:sldMkLst>
          <pc:docMk/>
          <pc:sldMk cId="662079262" sldId="1111"/>
        </pc:sldMkLst>
        <pc:spChg chg="add mod">
          <ac:chgData name="Derek Ritz" userId="8fe56b9ef4ca82ce" providerId="LiveId" clId="{93D51821-5D50-43CA-9DF1-2C2B5339BB4D}" dt="2025-01-23T04:54:00.706" v="758" actId="20577"/>
          <ac:spMkLst>
            <pc:docMk/>
            <pc:sldMk cId="662079262" sldId="1111"/>
            <ac:spMk id="3" creationId="{C80F8047-62A4-A806-FFA2-0C4E118C2ACA}"/>
          </ac:spMkLst>
        </pc:spChg>
      </pc:sldChg>
      <pc:sldChg chg="addSp delSp modSp new mod">
        <pc:chgData name="Derek Ritz" userId="8fe56b9ef4ca82ce" providerId="LiveId" clId="{93D51821-5D50-43CA-9DF1-2C2B5339BB4D}" dt="2025-01-23T05:53:58.076" v="1785" actId="1076"/>
        <pc:sldMkLst>
          <pc:docMk/>
          <pc:sldMk cId="3895319633" sldId="1112"/>
        </pc:sldMkLst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4" creationId="{8749141A-1A1F-19F5-F606-3AC0014F3BBE}"/>
          </ac:spMkLst>
        </pc:spChg>
        <pc:spChg chg="add mod">
          <ac:chgData name="Derek Ritz" userId="8fe56b9ef4ca82ce" providerId="LiveId" clId="{93D51821-5D50-43CA-9DF1-2C2B5339BB4D}" dt="2025-01-23T05:34:00.152" v="1316" actId="14100"/>
          <ac:spMkLst>
            <pc:docMk/>
            <pc:sldMk cId="3895319633" sldId="1112"/>
            <ac:spMk id="5" creationId="{759C9D49-B740-A919-6A03-3E0AB0F34C79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6" creationId="{84E57E08-99F6-6D28-E155-749C9CDB5B86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7" creationId="{C1E59B18-DE94-D591-02CA-38EEC4EFD34A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8" creationId="{262F2D68-5B5A-97D4-A347-73BF93B27BF2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9" creationId="{F31EBD8F-122E-530D-807B-24870C8DB132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3" creationId="{D35BA3A8-DB77-A830-065B-7F673AF0E935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4" creationId="{8539B8C7-0653-8ABB-EC54-976B667C16DF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5" creationId="{E47CC4E5-A2AF-100A-1E28-DEE024188C98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6" creationId="{6306E964-1567-27BA-6E95-28ADE4CA8BBF}"/>
          </ac:spMkLst>
        </pc:spChg>
        <pc:spChg chg="add mod">
          <ac:chgData name="Derek Ritz" userId="8fe56b9ef4ca82ce" providerId="LiveId" clId="{93D51821-5D50-43CA-9DF1-2C2B5339BB4D}" dt="2025-01-23T05:37:43.969" v="1371" actId="1076"/>
          <ac:spMkLst>
            <pc:docMk/>
            <pc:sldMk cId="3895319633" sldId="1112"/>
            <ac:spMk id="17" creationId="{47234A9A-2DF2-53E2-4D75-585C57651ECF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19" creationId="{CE50EE76-F98E-1738-FE14-77566D8FFDCD}"/>
          </ac:spMkLst>
        </pc:spChg>
        <pc:spChg chg="mod">
          <ac:chgData name="Derek Ritz" userId="8fe56b9ef4ca82ce" providerId="LiveId" clId="{93D51821-5D50-43CA-9DF1-2C2B5339BB4D}" dt="2025-01-23T05:34:38.254" v="1318" actId="14100"/>
          <ac:spMkLst>
            <pc:docMk/>
            <pc:sldMk cId="3895319633" sldId="1112"/>
            <ac:spMk id="20" creationId="{98CC3E88-39CE-04D2-E5B6-53CBD784C957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1" creationId="{3DB0B8F5-8AD4-7B2E-A54C-534373807546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2" creationId="{17571EDB-3207-D4EA-D1AD-08C6149C61C2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3" creationId="{C186E7BF-E8EA-B003-E58D-7FC0FE7FED97}"/>
          </ac:spMkLst>
        </pc:spChg>
        <pc:spChg chg="add 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24" creationId="{C294E8F9-D882-423F-6185-9E8BA23E2702}"/>
          </ac:spMkLst>
        </pc:spChg>
        <pc:spChg chg="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25" creationId="{F6767844-B34A-334E-84ED-8A8E5EDCE829}"/>
          </ac:spMkLst>
        </pc:spChg>
        <pc:spChg chg="mod">
          <ac:chgData name="Derek Ritz" userId="8fe56b9ef4ca82ce" providerId="LiveId" clId="{93D51821-5D50-43CA-9DF1-2C2B5339BB4D}" dt="2025-01-23T05:28:02.725" v="1199" actId="1035"/>
          <ac:spMkLst>
            <pc:docMk/>
            <pc:sldMk cId="3895319633" sldId="1112"/>
            <ac:spMk id="26" creationId="{9831EDA2-9BE6-DA99-3BC4-A3CD29F0EFEE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7" creationId="{ADF37482-A35F-4D1A-4DEB-0B4BBADAB352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28" creationId="{7CF37CC2-F050-BE8B-9D42-E7BAAAE4CB23}"/>
          </ac:spMkLst>
        </pc:spChg>
        <pc:spChg chg="add mod">
          <ac:chgData name="Derek Ritz" userId="8fe56b9ef4ca82ce" providerId="LiveId" clId="{93D51821-5D50-43CA-9DF1-2C2B5339BB4D}" dt="2025-01-23T05:34:38.254" v="1318" actId="14100"/>
          <ac:spMkLst>
            <pc:docMk/>
            <pc:sldMk cId="3895319633" sldId="1112"/>
            <ac:spMk id="29" creationId="{338A6C69-330B-7187-1EBB-514849D2060E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30" creationId="{C48E1F3F-FC24-AB6A-3D83-16C798A431FF}"/>
          </ac:spMkLst>
        </pc:spChg>
        <pc:spChg chg="add mod">
          <ac:chgData name="Derek Ritz" userId="8fe56b9ef4ca82ce" providerId="LiveId" clId="{93D51821-5D50-43CA-9DF1-2C2B5339BB4D}" dt="2025-01-23T05:38:20.991" v="1455" actId="1038"/>
          <ac:spMkLst>
            <pc:docMk/>
            <pc:sldMk cId="3895319633" sldId="1112"/>
            <ac:spMk id="31" creationId="{BA51D497-68F6-81F1-9387-09561544EE17}"/>
          </ac:spMkLst>
        </pc:spChg>
        <pc:spChg chg="add mod">
          <ac:chgData name="Derek Ritz" userId="8fe56b9ef4ca82ce" providerId="LiveId" clId="{93D51821-5D50-43CA-9DF1-2C2B5339BB4D}" dt="2025-01-23T05:45:15.714" v="1681" actId="554"/>
          <ac:spMkLst>
            <pc:docMk/>
            <pc:sldMk cId="3895319633" sldId="1112"/>
            <ac:spMk id="32" creationId="{9E75CD52-321A-1C64-83BF-3EC9E0DC1370}"/>
          </ac:spMkLst>
        </pc:spChg>
        <pc:spChg chg="add mod">
          <ac:chgData name="Derek Ritz" userId="8fe56b9ef4ca82ce" providerId="LiveId" clId="{93D51821-5D50-43CA-9DF1-2C2B5339BB4D}" dt="2025-01-23T05:50:29.280" v="1781" actId="20577"/>
          <ac:spMkLst>
            <pc:docMk/>
            <pc:sldMk cId="3895319633" sldId="1112"/>
            <ac:spMk id="33" creationId="{C3ADF6BC-B977-393E-5177-882351C4F41C}"/>
          </ac:spMkLst>
        </pc:spChg>
        <pc:spChg chg="add mod">
          <ac:chgData name="Derek Ritz" userId="8fe56b9ef4ca82ce" providerId="LiveId" clId="{93D51821-5D50-43CA-9DF1-2C2B5339BB4D}" dt="2025-01-23T05:46:46.799" v="1747" actId="208"/>
          <ac:spMkLst>
            <pc:docMk/>
            <pc:sldMk cId="3895319633" sldId="1112"/>
            <ac:spMk id="34" creationId="{FA14E5F5-244B-8BCB-905B-1C3B763E9386}"/>
          </ac:spMkLst>
        </pc:spChg>
        <pc:spChg chg="add mod">
          <ac:chgData name="Derek Ritz" userId="8fe56b9ef4ca82ce" providerId="LiveId" clId="{93D51821-5D50-43CA-9DF1-2C2B5339BB4D}" dt="2025-01-23T05:43:16.358" v="1674" actId="207"/>
          <ac:spMkLst>
            <pc:docMk/>
            <pc:sldMk cId="3895319633" sldId="1112"/>
            <ac:spMk id="44" creationId="{41A26623-B2F1-F6A6-D69C-EABCDB2D6037}"/>
          </ac:spMkLst>
        </pc:spChg>
        <pc:spChg chg="add mod">
          <ac:chgData name="Derek Ritz" userId="8fe56b9ef4ca82ce" providerId="LiveId" clId="{93D51821-5D50-43CA-9DF1-2C2B5339BB4D}" dt="2025-01-23T05:45:54.870" v="1746" actId="6549"/>
          <ac:spMkLst>
            <pc:docMk/>
            <pc:sldMk cId="3895319633" sldId="1112"/>
            <ac:spMk id="47" creationId="{9A58A88E-5B66-E42D-488D-9D5BF096B7D8}"/>
          </ac:spMkLst>
        </pc:spChg>
        <pc:spChg chg="add mod">
          <ac:chgData name="Derek Ritz" userId="8fe56b9ef4ca82ce" providerId="LiveId" clId="{93D51821-5D50-43CA-9DF1-2C2B5339BB4D}" dt="2025-01-23T05:48:28.730" v="1768" actId="20577"/>
          <ac:spMkLst>
            <pc:docMk/>
            <pc:sldMk cId="3895319633" sldId="1112"/>
            <ac:spMk id="48" creationId="{638DB973-93C4-C661-2FFE-74F72F78B884}"/>
          </ac:spMkLst>
        </pc:spChg>
        <pc:spChg chg="add mod">
          <ac:chgData name="Derek Ritz" userId="8fe56b9ef4ca82ce" providerId="LiveId" clId="{93D51821-5D50-43CA-9DF1-2C2B5339BB4D}" dt="2025-01-23T05:48:38.920" v="1770" actId="20577"/>
          <ac:spMkLst>
            <pc:docMk/>
            <pc:sldMk cId="3895319633" sldId="1112"/>
            <ac:spMk id="49" creationId="{E7E353D9-8C51-D923-C88F-7AA15DA1C1BC}"/>
          </ac:spMkLst>
        </pc:spChg>
        <pc:picChg chg="add mod">
          <ac:chgData name="Derek Ritz" userId="8fe56b9ef4ca82ce" providerId="LiveId" clId="{93D51821-5D50-43CA-9DF1-2C2B5339BB4D}" dt="2025-01-23T05:44:30" v="1679" actId="207"/>
          <ac:picMkLst>
            <pc:docMk/>
            <pc:sldMk cId="3895319633" sldId="1112"/>
            <ac:picMk id="46" creationId="{24343746-C74D-3789-A3DA-47A8E7CE960C}"/>
          </ac:picMkLst>
        </pc:picChg>
        <pc:picChg chg="add mod">
          <ac:chgData name="Derek Ritz" userId="8fe56b9ef4ca82ce" providerId="LiveId" clId="{93D51821-5D50-43CA-9DF1-2C2B5339BB4D}" dt="2025-01-23T05:53:58.076" v="1785" actId="1076"/>
          <ac:picMkLst>
            <pc:docMk/>
            <pc:sldMk cId="3895319633" sldId="1112"/>
            <ac:picMk id="51" creationId="{55E850EF-4709-E551-4F3E-ECBBCA42FD0C}"/>
          </ac:picMkLst>
        </pc:picChg>
      </pc:sldChg>
      <pc:sldChg chg="addSp modSp new mod">
        <pc:chgData name="Derek Ritz" userId="8fe56b9ef4ca82ce" providerId="LiveId" clId="{93D51821-5D50-43CA-9DF1-2C2B5339BB4D}" dt="2025-01-23T16:47:26.689" v="2036" actId="1036"/>
        <pc:sldMkLst>
          <pc:docMk/>
          <pc:sldMk cId="2494122344" sldId="1113"/>
        </pc:sldMkLst>
        <pc:spChg chg="add mod">
          <ac:chgData name="Derek Ritz" userId="8fe56b9ef4ca82ce" providerId="LiveId" clId="{93D51821-5D50-43CA-9DF1-2C2B5339BB4D}" dt="2025-01-23T06:13:31.125" v="1963" actId="20577"/>
          <ac:spMkLst>
            <pc:docMk/>
            <pc:sldMk cId="2494122344" sldId="1113"/>
            <ac:spMk id="11" creationId="{124BC2F9-DFDC-DB98-27E5-FA5554638FDB}"/>
          </ac:spMkLst>
        </pc:spChg>
        <pc:spChg chg="add mod">
          <ac:chgData name="Derek Ritz" userId="8fe56b9ef4ca82ce" providerId="LiveId" clId="{93D51821-5D50-43CA-9DF1-2C2B5339BB4D}" dt="2025-01-23T06:13:34.598" v="1964" actId="20577"/>
          <ac:spMkLst>
            <pc:docMk/>
            <pc:sldMk cId="2494122344" sldId="1113"/>
            <ac:spMk id="12" creationId="{87BF32BE-0897-935D-1B98-C728DFFDD762}"/>
          </ac:spMkLst>
        </pc:spChg>
        <pc:spChg chg="add mod">
          <ac:chgData name="Derek Ritz" userId="8fe56b9ef4ca82ce" providerId="LiveId" clId="{93D51821-5D50-43CA-9DF1-2C2B5339BB4D}" dt="2025-01-23T06:13:40.415" v="1966" actId="20577"/>
          <ac:spMkLst>
            <pc:docMk/>
            <pc:sldMk cId="2494122344" sldId="1113"/>
            <ac:spMk id="13" creationId="{12A658C7-A1F8-F6FD-862B-724FB2366CC2}"/>
          </ac:spMkLst>
        </pc:spChg>
        <pc:spChg chg="add mod">
          <ac:chgData name="Derek Ritz" userId="8fe56b9ef4ca82ce" providerId="LiveId" clId="{93D51821-5D50-43CA-9DF1-2C2B5339BB4D}" dt="2025-01-23T06:13:43.834" v="1967" actId="20577"/>
          <ac:spMkLst>
            <pc:docMk/>
            <pc:sldMk cId="2494122344" sldId="1113"/>
            <ac:spMk id="14" creationId="{01DD36A4-3B07-83BC-441A-FBD5EFE57AB1}"/>
          </ac:spMkLst>
        </pc:spChg>
        <pc:spChg chg="add mod">
          <ac:chgData name="Derek Ritz" userId="8fe56b9ef4ca82ce" providerId="LiveId" clId="{93D51821-5D50-43CA-9DF1-2C2B5339BB4D}" dt="2025-01-23T06:13:46.828" v="1968" actId="20577"/>
          <ac:spMkLst>
            <pc:docMk/>
            <pc:sldMk cId="2494122344" sldId="1113"/>
            <ac:spMk id="15" creationId="{B4E78CFD-C828-6FB5-17D1-02EAC3DECA2E}"/>
          </ac:spMkLst>
        </pc:spChg>
        <pc:spChg chg="add mod">
          <ac:chgData name="Derek Ritz" userId="8fe56b9ef4ca82ce" providerId="LiveId" clId="{93D51821-5D50-43CA-9DF1-2C2B5339BB4D}" dt="2025-01-23T06:13:37.404" v="1965" actId="20577"/>
          <ac:spMkLst>
            <pc:docMk/>
            <pc:sldMk cId="2494122344" sldId="1113"/>
            <ac:spMk id="16" creationId="{95254D00-8A6E-B239-8AFE-84DAE9A019C9}"/>
          </ac:spMkLst>
        </pc:spChg>
        <pc:spChg chg="add mod">
          <ac:chgData name="Derek Ritz" userId="8fe56b9ef4ca82ce" providerId="LiveId" clId="{93D51821-5D50-43CA-9DF1-2C2B5339BB4D}" dt="2025-01-23T06:13:20.491" v="1959" actId="207"/>
          <ac:spMkLst>
            <pc:docMk/>
            <pc:sldMk cId="2494122344" sldId="1113"/>
            <ac:spMk id="38" creationId="{232F2614-1C1E-E9FB-F695-E92B9DD84A42}"/>
          </ac:spMkLst>
        </pc:spChg>
        <pc:picChg chg="mod">
          <ac:chgData name="Derek Ritz" userId="8fe56b9ef4ca82ce" providerId="LiveId" clId="{93D51821-5D50-43CA-9DF1-2C2B5339BB4D}" dt="2025-01-23T06:12:11.971" v="1957" actId="1035"/>
          <ac:picMkLst>
            <pc:docMk/>
            <pc:sldMk cId="2494122344" sldId="1113"/>
            <ac:picMk id="2" creationId="{EFB99499-21AB-7DE0-8982-5323E39C86C4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3" creationId="{AA57EAA8-EC33-7502-73A5-DB15257C3C03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4" creationId="{8E899FCB-A1CF-B21D-DFE3-A0EDB6B82A3C}"/>
          </ac:picMkLst>
        </pc:picChg>
        <pc:picChg chg="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5" creationId="{DE60603D-62FC-5054-1562-3E442767C5B0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6" creationId="{207F5488-9061-4D58-1790-77F8136EF6AB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7" creationId="{8E2DD0EA-C020-4203-E599-61D73372BFAE}"/>
          </ac:picMkLst>
        </pc:picChg>
        <pc:picChg chg="add mod">
          <ac:chgData name="Derek Ritz" userId="8fe56b9ef4ca82ce" providerId="LiveId" clId="{93D51821-5D50-43CA-9DF1-2C2B5339BB4D}" dt="2025-01-23T06:11:07.813" v="1947" actId="1035"/>
          <ac:picMkLst>
            <pc:docMk/>
            <pc:sldMk cId="2494122344" sldId="1113"/>
            <ac:picMk id="36" creationId="{240B854F-8977-79E8-E29A-08066F72F0F1}"/>
          </ac:picMkLst>
        </pc:picChg>
        <pc:picChg chg="add mod">
          <ac:chgData name="Derek Ritz" userId="8fe56b9ef4ca82ce" providerId="LiveId" clId="{93D51821-5D50-43CA-9DF1-2C2B5339BB4D}" dt="2025-01-23T16:47:26.689" v="2036" actId="1036"/>
          <ac:picMkLst>
            <pc:docMk/>
            <pc:sldMk cId="2494122344" sldId="1113"/>
            <ac:picMk id="42" creationId="{1713D06D-1038-78DD-2CD3-1B1333B6AC9B}"/>
          </ac:picMkLst>
        </pc:picChg>
        <pc:picChg chg="add mod">
          <ac:chgData name="Derek Ritz" userId="8fe56b9ef4ca82ce" providerId="LiveId" clId="{93D51821-5D50-43CA-9DF1-2C2B5339BB4D}" dt="2025-01-23T16:47:26.689" v="2036" actId="1036"/>
          <ac:picMkLst>
            <pc:docMk/>
            <pc:sldMk cId="2494122344" sldId="1113"/>
            <ac:picMk id="43" creationId="{6742FA7E-3F1E-A592-AFE6-7115079BD2AC}"/>
          </ac:picMkLst>
        </pc:picChg>
        <pc:cxnChg chg="add mod">
          <ac:chgData name="Derek Ritz" userId="8fe56b9ef4ca82ce" providerId="LiveId" clId="{93D51821-5D50-43CA-9DF1-2C2B5339BB4D}" dt="2025-01-23T06:07:03.594" v="1923" actId="1582"/>
          <ac:cxnSpMkLst>
            <pc:docMk/>
            <pc:sldMk cId="2494122344" sldId="1113"/>
            <ac:cxnSpMk id="9" creationId="{C417C0D7-809E-3701-5A10-2D56B2D92C38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3" creationId="{39855810-6CC8-541A-1C68-0BA475870F4F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4" creationId="{64E60DB4-5D97-CCC1-E4D6-174E5D7541F1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27" creationId="{0C1EF030-98A0-039B-8B8E-7D69EF8F4157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0" creationId="{BC5CCD2E-136C-E8F0-B63A-22870863C51E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3" creationId="{F7662690-F38E-17BA-7D56-AE7E59D531F9}"/>
          </ac:cxnSpMkLst>
        </pc:cxnChg>
        <pc:cxnChg chg="add mod">
          <ac:chgData name="Derek Ritz" userId="8fe56b9ef4ca82ce" providerId="LiveId" clId="{93D51821-5D50-43CA-9DF1-2C2B5339BB4D}" dt="2025-01-23T06:14:17.170" v="1970" actId="1582"/>
          <ac:cxnSpMkLst>
            <pc:docMk/>
            <pc:sldMk cId="2494122344" sldId="1113"/>
            <ac:cxnSpMk id="39" creationId="{51E4304B-F04C-2F93-B29D-6BF1536007D0}"/>
          </ac:cxnSpMkLst>
        </pc:cxnChg>
      </pc:sldChg>
      <pc:sldChg chg="addSp delSp modSp new del mod">
        <pc:chgData name="Derek Ritz" userId="8fe56b9ef4ca82ce" providerId="LiveId" clId="{93D51821-5D50-43CA-9DF1-2C2B5339BB4D}" dt="2025-01-23T16:47:34.814" v="2037" actId="47"/>
        <pc:sldMkLst>
          <pc:docMk/>
          <pc:sldMk cId="1867745966" sldId="1114"/>
        </pc:sldMkLst>
      </pc:sldChg>
      <pc:sldMasterChg chg="addSldLayout delSldLayout">
        <pc:chgData name="Derek Ritz" userId="8fe56b9ef4ca82ce" providerId="LiveId" clId="{93D51821-5D50-43CA-9DF1-2C2B5339BB4D}" dt="2025-01-22T21:39:48.634" v="3" actId="47"/>
        <pc:sldMasterMkLst>
          <pc:docMk/>
          <pc:sldMasterMk cId="0" sldId="2147483648"/>
        </pc:sldMasterMkLst>
        <pc:sldLayoutChg chg="add del">
          <pc:chgData name="Derek Ritz" userId="8fe56b9ef4ca82ce" providerId="LiveId" clId="{93D51821-5D50-43CA-9DF1-2C2B5339BB4D}" dt="2025-01-22T21:39:48.634" v="3" actId="47"/>
          <pc:sldLayoutMkLst>
            <pc:docMk/>
            <pc:sldMasterMk cId="0" sldId="2147483648"/>
            <pc:sldLayoutMk cId="2221384835" sldId="2147483660"/>
          </pc:sldLayoutMkLst>
        </pc:sldLayoutChg>
      </pc:sldMasterChg>
    </pc:docChg>
  </pc:docChgLst>
  <pc:docChgLst>
    <pc:chgData name="Derek Ritz" userId="8fe56b9ef4ca82ce" providerId="LiveId" clId="{78701E41-96E2-4D9C-9851-2F6EA43A2F40}"/>
    <pc:docChg chg="addSld delSld modSld">
      <pc:chgData name="Derek Ritz" userId="8fe56b9ef4ca82ce" providerId="LiveId" clId="{78701E41-96E2-4D9C-9851-2F6EA43A2F40}" dt="2025-02-21T10:21:17.208" v="52" actId="47"/>
      <pc:docMkLst>
        <pc:docMk/>
      </pc:docMkLst>
      <pc:sldChg chg="modSp mod">
        <pc:chgData name="Derek Ritz" userId="8fe56b9ef4ca82ce" providerId="LiveId" clId="{78701E41-96E2-4D9C-9851-2F6EA43A2F40}" dt="2025-01-24T16:54:53.653" v="48" actId="208"/>
        <pc:sldMkLst>
          <pc:docMk/>
          <pc:sldMk cId="3791092007" sldId="1099"/>
        </pc:sldMkLst>
        <pc:spChg chg="mod">
          <ac:chgData name="Derek Ritz" userId="8fe56b9ef4ca82ce" providerId="LiveId" clId="{78701E41-96E2-4D9C-9851-2F6EA43A2F40}" dt="2025-01-24T16:53:46.892" v="44" actId="207"/>
          <ac:spMkLst>
            <pc:docMk/>
            <pc:sldMk cId="3791092007" sldId="1099"/>
            <ac:spMk id="7" creationId="{B80EEB9B-8225-7A6C-10D2-345C8F438A30}"/>
          </ac:spMkLst>
        </pc:spChg>
        <pc:spChg chg="mod">
          <ac:chgData name="Derek Ritz" userId="8fe56b9ef4ca82ce" providerId="LiveId" clId="{78701E41-96E2-4D9C-9851-2F6EA43A2F40}" dt="2025-01-24T16:52:40.229" v="38" actId="207"/>
          <ac:spMkLst>
            <pc:docMk/>
            <pc:sldMk cId="3791092007" sldId="1099"/>
            <ac:spMk id="9" creationId="{D222963B-8AC7-2519-1D01-04F297E55024}"/>
          </ac:spMkLst>
        </pc:spChg>
        <pc:spChg chg="mod">
          <ac:chgData name="Derek Ritz" userId="8fe56b9ef4ca82ce" providerId="LiveId" clId="{78701E41-96E2-4D9C-9851-2F6EA43A2F40}" dt="2025-01-24T16:54:38.603" v="47" actId="207"/>
          <ac:spMkLst>
            <pc:docMk/>
            <pc:sldMk cId="3791092007" sldId="1099"/>
            <ac:spMk id="14" creationId="{537861DB-7EF7-A8D7-682F-3C3D24279F2A}"/>
          </ac:spMkLst>
        </pc:spChg>
        <pc:spChg chg="mod">
          <ac:chgData name="Derek Ritz" userId="8fe56b9ef4ca82ce" providerId="LiveId" clId="{78701E41-96E2-4D9C-9851-2F6EA43A2F40}" dt="2025-01-24T16:54:53.653" v="48" actId="208"/>
          <ac:spMkLst>
            <pc:docMk/>
            <pc:sldMk cId="3791092007" sldId="1099"/>
            <ac:spMk id="15" creationId="{5BEF8543-33D6-9B5E-2B7B-48BC8645522D}"/>
          </ac:spMkLst>
        </pc:spChg>
        <pc:spChg chg="mod">
          <ac:chgData name="Derek Ritz" userId="8fe56b9ef4ca82ce" providerId="LiveId" clId="{78701E41-96E2-4D9C-9851-2F6EA43A2F40}" dt="2025-01-24T16:51:17.481" v="26" actId="6549"/>
          <ac:spMkLst>
            <pc:docMk/>
            <pc:sldMk cId="3791092007" sldId="1099"/>
            <ac:spMk id="17" creationId="{3CC0393E-90EE-C4A9-E9A9-105A785ADDAB}"/>
          </ac:spMkLst>
        </pc:spChg>
        <pc:spChg chg="mod">
          <ac:chgData name="Derek Ritz" userId="8fe56b9ef4ca82ce" providerId="LiveId" clId="{78701E41-96E2-4D9C-9851-2F6EA43A2F40}" dt="2025-01-24T16:51:42.236" v="28" actId="113"/>
          <ac:spMkLst>
            <pc:docMk/>
            <pc:sldMk cId="3791092007" sldId="1099"/>
            <ac:spMk id="18" creationId="{62754BD3-F5B8-2BB5-DD7A-BCB9F4BC930E}"/>
          </ac:spMkLst>
        </pc:spChg>
        <pc:spChg chg="mod">
          <ac:chgData name="Derek Ritz" userId="8fe56b9ef4ca82ce" providerId="LiveId" clId="{78701E41-96E2-4D9C-9851-2F6EA43A2F40}" dt="2025-01-24T16:51:53.883" v="37" actId="6549"/>
          <ac:spMkLst>
            <pc:docMk/>
            <pc:sldMk cId="3791092007" sldId="1099"/>
            <ac:spMk id="19" creationId="{F945C422-BFE9-C8D2-8840-6F498CCF3F3B}"/>
          </ac:spMkLst>
        </pc:spChg>
        <pc:spChg chg="mod">
          <ac:chgData name="Derek Ritz" userId="8fe56b9ef4ca82ce" providerId="LiveId" clId="{78701E41-96E2-4D9C-9851-2F6EA43A2F40}" dt="2025-01-24T16:53:25.444" v="43" actId="1076"/>
          <ac:spMkLst>
            <pc:docMk/>
            <pc:sldMk cId="3791092007" sldId="1099"/>
            <ac:spMk id="20" creationId="{EDBBE309-BC41-40B8-ADF3-BD213EF682BE}"/>
          </ac:spMkLst>
        </pc:spChg>
        <pc:spChg chg="mod">
          <ac:chgData name="Derek Ritz" userId="8fe56b9ef4ca82ce" providerId="LiveId" clId="{78701E41-96E2-4D9C-9851-2F6EA43A2F40}" dt="2025-01-24T16:52:58.219" v="39" actId="208"/>
          <ac:spMkLst>
            <pc:docMk/>
            <pc:sldMk cId="3791092007" sldId="1099"/>
            <ac:spMk id="38" creationId="{2278B976-054F-6721-73D6-1238F2FF8CC0}"/>
          </ac:spMkLst>
        </pc:spChg>
      </pc:sldChg>
      <pc:sldChg chg="del">
        <pc:chgData name="Derek Ritz" userId="8fe56b9ef4ca82ce" providerId="LiveId" clId="{78701E41-96E2-4D9C-9851-2F6EA43A2F40}" dt="2025-02-21T10:21:17.208" v="52" actId="47"/>
        <pc:sldMkLst>
          <pc:docMk/>
          <pc:sldMk cId="3293242849" sldId="1104"/>
        </pc:sldMkLst>
      </pc:sldChg>
      <pc:sldChg chg="new del">
        <pc:chgData name="Derek Ritz" userId="8fe56b9ef4ca82ce" providerId="LiveId" clId="{78701E41-96E2-4D9C-9851-2F6EA43A2F40}" dt="2025-01-24T16:57:57.278" v="50" actId="47"/>
        <pc:sldMkLst>
          <pc:docMk/>
          <pc:sldMk cId="1921443872" sldId="1114"/>
        </pc:sldMkLst>
      </pc:sldChg>
      <pc:sldChg chg="add">
        <pc:chgData name="Derek Ritz" userId="8fe56b9ef4ca82ce" providerId="LiveId" clId="{78701E41-96E2-4D9C-9851-2F6EA43A2F40}" dt="2025-02-21T10:21:14.264" v="51"/>
        <pc:sldMkLst>
          <pc:docMk/>
          <pc:sldMk cId="3712506905" sldId="1114"/>
        </pc:sldMkLst>
      </pc:sldChg>
      <pc:sldChg chg="add">
        <pc:chgData name="Derek Ritz" userId="8fe56b9ef4ca82ce" providerId="LiveId" clId="{78701E41-96E2-4D9C-9851-2F6EA43A2F40}" dt="2025-02-21T10:21:14.264" v="51"/>
        <pc:sldMkLst>
          <pc:docMk/>
          <pc:sldMk cId="4187980164" sldId="11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DCC39-3072-45D9-85AE-68E90B861419}" type="datetimeFigureOut">
              <a:rPr lang="en-CA" smtClean="0"/>
              <a:pPr/>
              <a:t>2025-02-21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49221-3EB0-4363-9B38-4D9EB75E2025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518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7315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14630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21945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292608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365760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8912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12064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852160" algn="l" defTabSz="1463040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/>
              <a:t>To help understand how the process and data models interact, a </a:t>
            </a:r>
            <a:r>
              <a:rPr lang="en-CA" b="1"/>
              <a:t>folder-full-of-cards </a:t>
            </a:r>
            <a:r>
              <a:rPr lang="en-CA"/>
              <a:t>metaphor may be leveraged. </a:t>
            </a:r>
          </a:p>
          <a:p>
            <a:endParaRPr lang="en-CA"/>
          </a:p>
          <a:p>
            <a:r>
              <a:rPr lang="en-CA"/>
              <a:t>Each care guideline is a </a:t>
            </a:r>
            <a:r>
              <a:rPr lang="en-CA" b="1"/>
              <a:t>folder</a:t>
            </a:r>
            <a:r>
              <a:rPr lang="en-CA"/>
              <a:t>… and there is a </a:t>
            </a:r>
            <a:r>
              <a:rPr lang="en-CA" b="1"/>
              <a:t>card</a:t>
            </a:r>
            <a:r>
              <a:rPr lang="en-CA"/>
              <a:t> in the folder for each evidence-based recommendation.</a:t>
            </a:r>
          </a:p>
          <a:p>
            <a:r>
              <a:rPr lang="en-CA"/>
              <a:t>Each card has a </a:t>
            </a:r>
            <a:r>
              <a:rPr lang="en-CA" b="1"/>
              <a:t>type</a:t>
            </a:r>
            <a:r>
              <a:rPr lang="en-CA"/>
              <a:t> and a unique ID… and the card is </a:t>
            </a:r>
            <a:r>
              <a:rPr lang="en-CA" b="1"/>
              <a:t>applicable</a:t>
            </a:r>
            <a:r>
              <a:rPr lang="en-CA"/>
              <a:t> when its </a:t>
            </a:r>
            <a:r>
              <a:rPr lang="en-CA" b="1"/>
              <a:t>condition</a:t>
            </a:r>
            <a:r>
              <a:rPr lang="en-CA"/>
              <a:t> evaluates to TRUE.</a:t>
            </a:r>
          </a:p>
          <a:p>
            <a:r>
              <a:rPr lang="en-CA"/>
              <a:t>For an applicable card, there is an </a:t>
            </a:r>
            <a:r>
              <a:rPr lang="en-CA" b="1"/>
              <a:t>action</a:t>
            </a:r>
            <a:r>
              <a:rPr lang="en-CA"/>
              <a:t>… and when the action is taken, there is a </a:t>
            </a:r>
            <a:r>
              <a:rPr lang="en-CA" b="1"/>
              <a:t>result</a:t>
            </a:r>
            <a:r>
              <a:rPr lang="en-CA"/>
              <a:t>. </a:t>
            </a:r>
          </a:p>
          <a:p>
            <a:endParaRPr lang="en-CA"/>
          </a:p>
          <a:p>
            <a:r>
              <a:rPr lang="en-CA"/>
              <a:t>When a patient is </a:t>
            </a:r>
            <a:r>
              <a:rPr lang="en-CA" b="1"/>
              <a:t>enrolled</a:t>
            </a:r>
            <a:r>
              <a:rPr lang="en-CA"/>
              <a:t> in a guideline-based plan of </a:t>
            </a:r>
            <a:r>
              <a:rPr lang="en-CA" b="1"/>
              <a:t>care</a:t>
            </a:r>
            <a:r>
              <a:rPr lang="en-CA"/>
              <a:t>, we can think of it as associating the applicable </a:t>
            </a:r>
            <a:r>
              <a:rPr lang="en-CA" b="1"/>
              <a:t>folder</a:t>
            </a:r>
            <a:r>
              <a:rPr lang="en-CA"/>
              <a:t> with that </a:t>
            </a:r>
            <a:r>
              <a:rPr lang="en-CA" b="1"/>
              <a:t>patient</a:t>
            </a:r>
            <a:r>
              <a:rPr lang="en-CA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9221-3EB0-4363-9B38-4D9EB75E2025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96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6218-930F-AD9F-70F7-0D14081C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62DEC-8062-4914-EE8E-593B9ED18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70A98D-7482-11C4-3AA5-D0808C36C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F7257-48FF-69E8-5374-E25CB4401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49221-3EB0-4363-9B38-4D9EB75E2025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3"/>
            <a:ext cx="12435840" cy="17640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389120"/>
            <a:ext cx="12435840" cy="210312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1ED16-9B64-4F3D-8A3B-C6BF231E982B}" type="datetime1">
              <a:rPr lang="en-CA" smtClean="0"/>
              <a:t>2025-02-21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7"/>
            <a:ext cx="3291840" cy="70218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7"/>
            <a:ext cx="9631680" cy="70218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66D-DDF9-4C2E-8173-E7F55A3EDEB8}" type="datetime1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B0910-DF15-4EEF-A560-2555422CA585}" type="datetime1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920243"/>
            <a:ext cx="6461760" cy="5431155"/>
          </a:xfrm>
        </p:spPr>
        <p:txBody>
          <a:bodyPr/>
          <a:lstStyle>
            <a:lvl1pPr>
              <a:defRPr sz="4500"/>
            </a:lvl1pPr>
            <a:lvl2pPr>
              <a:defRPr sz="38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1CF2C-A23F-47E0-AADF-AE26A9C0C92C}" type="datetime1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1842137"/>
            <a:ext cx="6464300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0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6" y="1842137"/>
            <a:ext cx="6466841" cy="767715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900" b="1"/>
            </a:lvl3pPr>
            <a:lvl4pPr marL="2194560" indent="0">
              <a:buNone/>
              <a:defRPr sz="2600" b="1"/>
            </a:lvl4pPr>
            <a:lvl5pPr marL="2926080" indent="0">
              <a:buNone/>
              <a:defRPr sz="2600" b="1"/>
            </a:lvl5pPr>
            <a:lvl6pPr marL="3657600" indent="0">
              <a:buNone/>
              <a:defRPr sz="2600" b="1"/>
            </a:lvl6pPr>
            <a:lvl7pPr marL="4389120" indent="0">
              <a:buNone/>
              <a:defRPr sz="2600" b="1"/>
            </a:lvl7pPr>
            <a:lvl8pPr marL="5120640" indent="0">
              <a:buNone/>
              <a:defRPr sz="2600" b="1"/>
            </a:lvl8pPr>
            <a:lvl9pPr marL="5852160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6" y="2609850"/>
            <a:ext cx="6466841" cy="4741546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7F9A-DA9D-48AA-B957-52E2DD9FEB7D}" type="datetime1">
              <a:rPr lang="en-CA" smtClean="0"/>
              <a:t>2025-02-21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1CC0E-4860-4FAF-B24C-909465CAB0C0}" type="datetime1">
              <a:rPr lang="en-CA" smtClean="0"/>
              <a:t>2025-02-21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9B9C-0EF1-4F08-99A0-E81BE0E92314}" type="datetime1">
              <a:rPr lang="en-CA" smtClean="0"/>
              <a:t>2025-02-21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4" y="327660"/>
            <a:ext cx="4813301" cy="139446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1" y="327663"/>
            <a:ext cx="8178800" cy="7023736"/>
          </a:xfrm>
        </p:spPr>
        <p:txBody>
          <a:bodyPr/>
          <a:lstStyle>
            <a:lvl1pPr>
              <a:defRPr sz="5100"/>
            </a:lvl1pPr>
            <a:lvl2pPr>
              <a:defRPr sz="4500"/>
            </a:lvl2pPr>
            <a:lvl3pPr>
              <a:defRPr sz="38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4" y="1722125"/>
            <a:ext cx="4813301" cy="5629275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0B19C-2161-4F40-86BF-AA9D2EDBA67A}" type="datetime1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0" y="5760722"/>
            <a:ext cx="8778240" cy="680086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0" y="735330"/>
            <a:ext cx="8778240" cy="4937760"/>
          </a:xfrm>
        </p:spPr>
        <p:txBody>
          <a:bodyPr/>
          <a:lstStyle>
            <a:lvl1pPr marL="0" indent="0">
              <a:buNone/>
              <a:defRPr sz="5100"/>
            </a:lvl1pPr>
            <a:lvl2pPr marL="731520" indent="0">
              <a:buNone/>
              <a:defRPr sz="4500"/>
            </a:lvl2pPr>
            <a:lvl3pPr marL="1463040" indent="0">
              <a:buNone/>
              <a:defRPr sz="380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0" y="6440807"/>
            <a:ext cx="8778240" cy="965835"/>
          </a:xfrm>
        </p:spPr>
        <p:txBody>
          <a:bodyPr/>
          <a:lstStyle>
            <a:lvl1pPr marL="0" indent="0">
              <a:buNone/>
              <a:defRPr sz="2200"/>
            </a:lvl1pPr>
            <a:lvl2pPr marL="731520" indent="0">
              <a:buNone/>
              <a:defRPr sz="1900"/>
            </a:lvl2pPr>
            <a:lvl3pPr marL="1463040" indent="0">
              <a:buNone/>
              <a:defRPr sz="1600"/>
            </a:lvl3pPr>
            <a:lvl4pPr marL="2194560" indent="0">
              <a:buNone/>
              <a:defRPr sz="1400"/>
            </a:lvl4pPr>
            <a:lvl5pPr marL="2926080" indent="0">
              <a:buNone/>
              <a:defRPr sz="1400"/>
            </a:lvl5pPr>
            <a:lvl6pPr marL="3657600" indent="0">
              <a:buNone/>
              <a:defRPr sz="1400"/>
            </a:lvl6pPr>
            <a:lvl7pPr marL="4389120" indent="0">
              <a:buNone/>
              <a:defRPr sz="1400"/>
            </a:lvl7pPr>
            <a:lvl8pPr marL="5120640" indent="0">
              <a:buNone/>
              <a:defRPr sz="1400"/>
            </a:lvl8pPr>
            <a:lvl9pPr marL="585216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2FF0-E9C2-4D43-8012-472AE6A70029}" type="datetime1">
              <a:rPr lang="en-CA" smtClean="0"/>
              <a:t>2025-02-21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CEDCD-56BF-4777-8E89-D4726A1C4EB4}" type="datetime1">
              <a:rPr lang="en-CA" smtClean="0"/>
              <a:t>2025-02-21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0" y="7589520"/>
            <a:ext cx="4632960" cy="438150"/>
          </a:xfrm>
          <a:prstGeom prst="rect">
            <a:avLst/>
          </a:prstGeom>
        </p:spPr>
        <p:txBody>
          <a:bodyPr lIns="146304" tIns="73152" rIns="146304" bIns="73152"/>
          <a:lstStyle>
            <a:lvl1pPr>
              <a:defRPr sz="1900"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43840" y="236453"/>
            <a:ext cx="975360" cy="168787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03932" y="322176"/>
            <a:ext cx="12494949" cy="1371600"/>
          </a:xfrm>
          <a:prstGeom prst="rect">
            <a:avLst/>
          </a:prstGeom>
        </p:spPr>
        <p:txBody>
          <a:bodyPr vert="horz" lIns="146304" tIns="73152" rIns="146304" bIns="7315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3"/>
            <a:ext cx="13167360" cy="5431155"/>
          </a:xfrm>
          <a:prstGeom prst="rect">
            <a:avLst/>
          </a:prstGeom>
        </p:spPr>
        <p:txBody>
          <a:bodyPr vert="horz" lIns="146304" tIns="73152" rIns="146304" bIns="731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2160" y="7589520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321F9-EACE-47F5-BC48-0D359D1CEA76}" type="datetime1">
              <a:rPr lang="en-CA" smtClean="0"/>
              <a:t>2025-02-21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lIns="146304" tIns="73152" rIns="146304" bIns="73152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F48E-A456-4E2F-B17E-509464F7A050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lvl1pPr algn="l" defTabSz="1463040" rtl="0" eaLnBrk="1" latinLnBrk="0" hangingPunct="1">
        <a:spcBef>
          <a:spcPct val="0"/>
        </a:spcBef>
        <a:buNone/>
        <a:defRPr sz="6400" kern="1200">
          <a:solidFill>
            <a:schemeClr val="tx2"/>
          </a:solidFill>
          <a:latin typeface="Candara" pitchFamily="34" charset="0"/>
          <a:ea typeface="+mj-ea"/>
          <a:cs typeface="+mj-cs"/>
        </a:defRPr>
      </a:lvl1pPr>
    </p:titleStyle>
    <p:bodyStyle>
      <a:lvl1pPr marL="548640" indent="-548640" algn="l" defTabSz="1463040" rtl="0" eaLnBrk="1" latinLnBrk="0" hangingPunct="1">
        <a:spcBef>
          <a:spcPct val="20000"/>
        </a:spcBef>
        <a:buSzPct val="75000"/>
        <a:buFont typeface="Wingdings" pitchFamily="2" charset="2"/>
        <a:buChar char="q"/>
        <a:defRPr sz="4500" kern="1200">
          <a:solidFill>
            <a:schemeClr val="tx2"/>
          </a:solidFill>
          <a:latin typeface="Candara" pitchFamily="34" charset="0"/>
          <a:ea typeface="+mn-ea"/>
          <a:cs typeface="+mn-cs"/>
        </a:defRPr>
      </a:lvl1pPr>
      <a:lvl2pPr marL="1188720" indent="-457200" algn="l" defTabSz="1463040" rtl="0" eaLnBrk="1" latinLnBrk="0" hangingPunct="1">
        <a:spcBef>
          <a:spcPct val="20000"/>
        </a:spcBef>
        <a:buFont typeface="Wingdings" pitchFamily="2" charset="2"/>
        <a:buChar char="§"/>
        <a:defRPr sz="3800" kern="1200">
          <a:solidFill>
            <a:schemeClr val="tx2"/>
          </a:solidFill>
          <a:latin typeface="Candara" pitchFamily="34" charset="0"/>
          <a:ea typeface="+mn-ea"/>
          <a:cs typeface="+mn-cs"/>
        </a:defRPr>
      </a:lvl2pPr>
      <a:lvl3pPr marL="18288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2"/>
          </a:solidFill>
          <a:latin typeface="Candara" pitchFamily="34" charset="0"/>
          <a:ea typeface="+mn-ea"/>
          <a:cs typeface="+mn-cs"/>
        </a:defRPr>
      </a:lvl3pPr>
      <a:lvl4pPr marL="2560320" indent="-365760" algn="l" defTabSz="1463040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2"/>
          </a:solidFill>
          <a:latin typeface="Candara" pitchFamily="34" charset="0"/>
          <a:ea typeface="+mn-ea"/>
          <a:cs typeface="+mn-cs"/>
        </a:defRPr>
      </a:lvl4pPr>
      <a:lvl5pPr marL="3291840" indent="-365760" algn="l" defTabSz="1463040" rtl="0" eaLnBrk="1" latinLnBrk="0" hangingPunct="1">
        <a:spcBef>
          <a:spcPct val="20000"/>
        </a:spcBef>
        <a:buFont typeface="Arial" pitchFamily="34" charset="0"/>
        <a:buChar char="»"/>
        <a:defRPr sz="2900" kern="1200">
          <a:solidFill>
            <a:schemeClr val="tx2"/>
          </a:solidFill>
          <a:latin typeface="Candara" pitchFamily="34" charset="0"/>
          <a:ea typeface="+mn-ea"/>
          <a:cs typeface="+mn-cs"/>
        </a:defRPr>
      </a:lvl5pPr>
      <a:lvl6pPr marL="402336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emf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3.emf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emf"/><Relationship Id="rId33" Type="http://schemas.openxmlformats.org/officeDocument/2006/relationships/image" Target="../media/image39.png"/><Relationship Id="rId2" Type="http://schemas.openxmlformats.org/officeDocument/2006/relationships/image" Target="../media/image8.emf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11" Type="http://schemas.openxmlformats.org/officeDocument/2006/relationships/image" Target="../media/image17.emf"/><Relationship Id="rId24" Type="http://schemas.openxmlformats.org/officeDocument/2006/relationships/image" Target="../media/image30.svg"/><Relationship Id="rId32" Type="http://schemas.openxmlformats.org/officeDocument/2006/relationships/image" Target="../media/image38.png"/><Relationship Id="rId5" Type="http://schemas.openxmlformats.org/officeDocument/2006/relationships/image" Target="../media/image11.emf"/><Relationship Id="rId15" Type="http://schemas.openxmlformats.org/officeDocument/2006/relationships/image" Target="../media/image21.sv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emf"/><Relationship Id="rId19" Type="http://schemas.openxmlformats.org/officeDocument/2006/relationships/image" Target="../media/image25.png"/><Relationship Id="rId31" Type="http://schemas.openxmlformats.org/officeDocument/2006/relationships/image" Target="../media/image37.svg"/><Relationship Id="rId4" Type="http://schemas.openxmlformats.org/officeDocument/2006/relationships/image" Target="../media/image10.emf"/><Relationship Id="rId9" Type="http://schemas.openxmlformats.org/officeDocument/2006/relationships/image" Target="../media/image15.emf"/><Relationship Id="rId14" Type="http://schemas.openxmlformats.org/officeDocument/2006/relationships/image" Target="../media/image20.png"/><Relationship Id="rId22" Type="http://schemas.openxmlformats.org/officeDocument/2006/relationships/image" Target="../media/image28.sv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8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41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sv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svg"/><Relationship Id="rId10" Type="http://schemas.openxmlformats.org/officeDocument/2006/relationships/image" Target="../media/image53.sv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svg"/><Relationship Id="rId7" Type="http://schemas.openxmlformats.org/officeDocument/2006/relationships/image" Target="../media/image64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sv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sv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sv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FA60B-5A5E-5AC3-2DF4-13295DD5340A}"/>
              </a:ext>
            </a:extLst>
          </p:cNvPr>
          <p:cNvSpPr txBox="1"/>
          <p:nvPr/>
        </p:nvSpPr>
        <p:spPr>
          <a:xfrm>
            <a:off x="3916680" y="3390900"/>
            <a:ext cx="56819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chemeClr val="tx2"/>
                </a:solidFill>
              </a:rPr>
              <a:t>Following are graphics used as Figures in the document.</a:t>
            </a:r>
          </a:p>
        </p:txBody>
      </p:sp>
    </p:spTree>
    <p:extLst>
      <p:ext uri="{BB962C8B-B14F-4D97-AF65-F5344CB8AC3E}">
        <p14:creationId xmlns:p14="http://schemas.microsoft.com/office/powerpoint/2010/main" val="184805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A28AC-4878-0CC1-64D3-9685E460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68BCA82-8F1D-8E4E-B65B-FA8F7867F6BA}"/>
              </a:ext>
            </a:extLst>
          </p:cNvPr>
          <p:cNvSpPr/>
          <p:nvPr/>
        </p:nvSpPr>
        <p:spPr>
          <a:xfrm>
            <a:off x="6344769" y="7190193"/>
            <a:ext cx="1556958" cy="4001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CD33A0-482E-20A8-B882-C23ED8EA7504}"/>
              </a:ext>
            </a:extLst>
          </p:cNvPr>
          <p:cNvSpPr/>
          <p:nvPr/>
        </p:nvSpPr>
        <p:spPr>
          <a:xfrm>
            <a:off x="5168277" y="4984538"/>
            <a:ext cx="1556958" cy="400109"/>
          </a:xfrm>
          <a:prstGeom prst="rect">
            <a:avLst/>
          </a:prstGeom>
          <a:solidFill>
            <a:srgbClr val="FFE7B7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A1BCE4-FE46-204A-9A43-08370415CD19}"/>
              </a:ext>
            </a:extLst>
          </p:cNvPr>
          <p:cNvSpPr/>
          <p:nvPr/>
        </p:nvSpPr>
        <p:spPr>
          <a:xfrm>
            <a:off x="8850490" y="2788513"/>
            <a:ext cx="1800284" cy="438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DC67C5-9C2A-2417-4346-516839BC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145" y="264798"/>
            <a:ext cx="8677275" cy="780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AFC263B-743D-B662-9439-9A176E166E58}"/>
              </a:ext>
            </a:extLst>
          </p:cNvPr>
          <p:cNvSpPr/>
          <p:nvPr/>
        </p:nvSpPr>
        <p:spPr>
          <a:xfrm>
            <a:off x="11162892" y="1832404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8FC0BC-DDA2-8158-C5C7-C2811A32598B}"/>
              </a:ext>
            </a:extLst>
          </p:cNvPr>
          <p:cNvSpPr/>
          <p:nvPr/>
        </p:nvSpPr>
        <p:spPr>
          <a:xfrm>
            <a:off x="11158678" y="390440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121578-19BE-8409-EE03-17DD07C466BF}"/>
              </a:ext>
            </a:extLst>
          </p:cNvPr>
          <p:cNvSpPr/>
          <p:nvPr/>
        </p:nvSpPr>
        <p:spPr>
          <a:xfrm>
            <a:off x="11158677" y="5766014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1A33-EDBD-917A-3F8A-B627CDC1C0D2}"/>
              </a:ext>
            </a:extLst>
          </p:cNvPr>
          <p:cNvSpPr txBox="1"/>
          <p:nvPr/>
        </p:nvSpPr>
        <p:spPr>
          <a:xfrm>
            <a:off x="11608230" y="1881214"/>
            <a:ext cx="19140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92D050"/>
                </a:solidFill>
              </a:rPr>
              <a:t>CCGs are  published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7DEC1-8523-59C9-4FF5-6BC561C3E859}"/>
              </a:ext>
            </a:extLst>
          </p:cNvPr>
          <p:cNvSpPr txBox="1"/>
          <p:nvPr/>
        </p:nvSpPr>
        <p:spPr>
          <a:xfrm>
            <a:off x="11608230" y="3786651"/>
            <a:ext cx="229064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FFC000"/>
                </a:solidFill>
              </a:rPr>
              <a:t>$apply Engines regularly refresh their local cache of published CCGs.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7F114D-8E28-EE1D-C9DA-4BC13160605E}"/>
              </a:ext>
            </a:extLst>
          </p:cNvPr>
          <p:cNvSpPr txBox="1"/>
          <p:nvPr/>
        </p:nvSpPr>
        <p:spPr>
          <a:xfrm>
            <a:off x="11623728" y="5699408"/>
            <a:ext cx="2386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C00000"/>
                </a:solidFill>
              </a:rPr>
              <a:t>Providers associate Patients with relevant CCGs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C187AE15-45FF-8558-FACB-5F2FC63911B6}"/>
              </a:ext>
            </a:extLst>
          </p:cNvPr>
          <p:cNvSpPr/>
          <p:nvPr/>
        </p:nvSpPr>
        <p:spPr>
          <a:xfrm>
            <a:off x="3371843" y="1297223"/>
            <a:ext cx="4367055" cy="1231473"/>
          </a:xfrm>
          <a:prstGeom prst="wedgeRectCallout">
            <a:avLst>
              <a:gd name="adj1" fmla="val 55441"/>
              <a:gd name="adj2" fmla="val 20278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Publisher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x1, 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Publisher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a digitally signed x3 payload (whole CCG, or reach CARD)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271D2C3-15FE-7DCE-64C4-59D2814D1317}"/>
              </a:ext>
            </a:extLst>
          </p:cNvPr>
          <p:cNvSpPr/>
          <p:nvPr/>
        </p:nvSpPr>
        <p:spPr>
          <a:xfrm>
            <a:off x="1313337" y="3560270"/>
            <a:ext cx="4117012" cy="1011211"/>
          </a:xfrm>
          <a:prstGeom prst="wedgeRectCallout">
            <a:avLst>
              <a:gd name="adj1" fmla="val 55462"/>
              <a:gd name="adj2" fmla="val 18715"/>
            </a:avLst>
          </a:prstGeom>
          <a:solidFill>
            <a:srgbClr val="FFE7B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800" dirty="0">
                <a:solidFill>
                  <a:schemeClr val="tx2"/>
                </a:solidFill>
              </a:rPr>
              <a:t>A Guideline $apply Engine </a:t>
            </a:r>
            <a:r>
              <a:rPr lang="en-CA" sz="1800" b="1" dirty="0">
                <a:solidFill>
                  <a:schemeClr val="tx2"/>
                </a:solidFill>
              </a:rPr>
              <a:t>may</a:t>
            </a:r>
            <a:r>
              <a:rPr lang="en-CA" sz="1800" dirty="0">
                <a:solidFill>
                  <a:schemeClr val="tx2"/>
                </a:solidFill>
              </a:rPr>
              <a:t> support that </a:t>
            </a:r>
            <a:r>
              <a:rPr lang="en-CA" sz="1800" b="1" dirty="0">
                <a:solidFill>
                  <a:schemeClr val="tx2"/>
                </a:solidFill>
              </a:rPr>
              <a:t>only</a:t>
            </a:r>
            <a:r>
              <a:rPr lang="en-CA" sz="1800" dirty="0">
                <a:solidFill>
                  <a:schemeClr val="tx2"/>
                </a:solidFill>
              </a:rPr>
              <a:t> “trusted” CCG artefacts are available for execution.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D10D12-C717-565A-349F-711E5FAF5FC6}"/>
              </a:ext>
            </a:extLst>
          </p:cNvPr>
          <p:cNvSpPr txBox="1"/>
          <p:nvPr/>
        </p:nvSpPr>
        <p:spPr>
          <a:xfrm>
            <a:off x="10650773" y="2788513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State-A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24BF8-7AC5-4055-93C7-829383448107}"/>
              </a:ext>
            </a:extLst>
          </p:cNvPr>
          <p:cNvSpPr txBox="1"/>
          <p:nvPr/>
        </p:nvSpPr>
        <p:spPr>
          <a:xfrm>
            <a:off x="6778547" y="5017041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FFC000"/>
                </a:solidFill>
              </a:rPr>
              <a:t>State-B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4F5FE-0391-A55D-8EF8-D7D9A9759E2B}"/>
              </a:ext>
            </a:extLst>
          </p:cNvPr>
          <p:cNvSpPr txBox="1"/>
          <p:nvPr/>
        </p:nvSpPr>
        <p:spPr>
          <a:xfrm>
            <a:off x="7961326" y="7178902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State-C</a:t>
            </a:r>
          </a:p>
        </p:txBody>
      </p:sp>
    </p:spTree>
    <p:extLst>
      <p:ext uri="{BB962C8B-B14F-4D97-AF65-F5344CB8AC3E}">
        <p14:creationId xmlns:p14="http://schemas.microsoft.com/office/powerpoint/2010/main" val="694033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2C02-5D78-6846-5173-696BA5AE9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F20EC9-4864-543B-9895-1DC94C4B8F0F}"/>
              </a:ext>
            </a:extLst>
          </p:cNvPr>
          <p:cNvSpPr/>
          <p:nvPr/>
        </p:nvSpPr>
        <p:spPr>
          <a:xfrm>
            <a:off x="3534936" y="434438"/>
            <a:ext cx="3202197" cy="7004063"/>
          </a:xfrm>
          <a:prstGeom prst="rect">
            <a:avLst/>
          </a:prstGeom>
          <a:noFill/>
          <a:ln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561900-C1D2-EF5B-40B7-E8C7A649C1DD}"/>
              </a:ext>
            </a:extLst>
          </p:cNvPr>
          <p:cNvSpPr/>
          <p:nvPr/>
        </p:nvSpPr>
        <p:spPr>
          <a:xfrm>
            <a:off x="3292706" y="4657344"/>
            <a:ext cx="2157283" cy="570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A5D34-6BF1-FCC9-5D40-10D7ECF103E6}"/>
              </a:ext>
            </a:extLst>
          </p:cNvPr>
          <p:cNvSpPr/>
          <p:nvPr/>
        </p:nvSpPr>
        <p:spPr>
          <a:xfrm>
            <a:off x="6446410" y="2358511"/>
            <a:ext cx="1927869" cy="48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9DD1CD-AE3B-50C1-805B-675185918A53}"/>
              </a:ext>
            </a:extLst>
          </p:cNvPr>
          <p:cNvSpPr/>
          <p:nvPr/>
        </p:nvSpPr>
        <p:spPr>
          <a:xfrm>
            <a:off x="4983236" y="1715902"/>
            <a:ext cx="1927869" cy="4855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C4D024-97DB-8B8E-CB42-90DF92BA1202}"/>
              </a:ext>
            </a:extLst>
          </p:cNvPr>
          <p:cNvSpPr/>
          <p:nvPr/>
        </p:nvSpPr>
        <p:spPr>
          <a:xfrm>
            <a:off x="3205620" y="6051498"/>
            <a:ext cx="2276273" cy="54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D9BEE4-2674-392F-14CA-9D49DB71BBF9}"/>
              </a:ext>
            </a:extLst>
          </p:cNvPr>
          <p:cNvSpPr txBox="1"/>
          <p:nvPr/>
        </p:nvSpPr>
        <p:spPr>
          <a:xfrm>
            <a:off x="5511539" y="6113588"/>
            <a:ext cx="934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F0"/>
                </a:solidFill>
              </a:rPr>
              <a:t>State-E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78C0A-F10B-AF2C-9C33-C288F27DCB75}"/>
              </a:ext>
            </a:extLst>
          </p:cNvPr>
          <p:cNvSpPr/>
          <p:nvPr/>
        </p:nvSpPr>
        <p:spPr>
          <a:xfrm>
            <a:off x="3292706" y="3710102"/>
            <a:ext cx="2157283" cy="5461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3C3B49-E6D1-C847-C27F-207F42CB3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09" y="416715"/>
            <a:ext cx="11118338" cy="700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BAF348-7AE8-2F2C-30D1-19FE4DFD1AD6}"/>
              </a:ext>
            </a:extLst>
          </p:cNvPr>
          <p:cNvSpPr txBox="1"/>
          <p:nvPr/>
        </p:nvSpPr>
        <p:spPr>
          <a:xfrm>
            <a:off x="5479635" y="3772192"/>
            <a:ext cx="971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F0"/>
                </a:solidFill>
              </a:rPr>
              <a:t>State-D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A60610-0636-5CDB-F732-89C6F41CA000}"/>
              </a:ext>
            </a:extLst>
          </p:cNvPr>
          <p:cNvSpPr/>
          <p:nvPr/>
        </p:nvSpPr>
        <p:spPr>
          <a:xfrm>
            <a:off x="12537183" y="385257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38DD8-6DD7-E506-6408-B35EC70FD8EA}"/>
              </a:ext>
            </a:extLst>
          </p:cNvPr>
          <p:cNvSpPr txBox="1"/>
          <p:nvPr/>
        </p:nvSpPr>
        <p:spPr>
          <a:xfrm>
            <a:off x="12444438" y="4340006"/>
            <a:ext cx="19423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500" b="1" dirty="0">
                <a:solidFill>
                  <a:srgbClr val="00B0F0"/>
                </a:solidFill>
              </a:rPr>
              <a:t>CCGs inform the course of patient care during an encounter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90BF8-F90C-EB55-675E-A99AC699BD11}"/>
              </a:ext>
            </a:extLst>
          </p:cNvPr>
          <p:cNvSpPr txBox="1"/>
          <p:nvPr/>
        </p:nvSpPr>
        <p:spPr>
          <a:xfrm>
            <a:off x="8766406" y="1106886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State-A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AAA2D-2060-2732-C3E9-2EEBC2FBECED}"/>
              </a:ext>
            </a:extLst>
          </p:cNvPr>
          <p:cNvSpPr txBox="1"/>
          <p:nvPr/>
        </p:nvSpPr>
        <p:spPr>
          <a:xfrm>
            <a:off x="4038018" y="171958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FFC000"/>
                </a:solidFill>
              </a:rPr>
              <a:t>State-B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93F45-7DBC-BFDE-014F-CF4CBA5843BA}"/>
              </a:ext>
            </a:extLst>
          </p:cNvPr>
          <p:cNvSpPr txBox="1"/>
          <p:nvPr/>
        </p:nvSpPr>
        <p:spPr>
          <a:xfrm>
            <a:off x="5481561" y="2401227"/>
            <a:ext cx="9460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State-C</a:t>
            </a:r>
          </a:p>
        </p:txBody>
      </p:sp>
    </p:spTree>
    <p:extLst>
      <p:ext uri="{BB962C8B-B14F-4D97-AF65-F5344CB8AC3E}">
        <p14:creationId xmlns:p14="http://schemas.microsoft.com/office/powerpoint/2010/main" val="208371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0988026-33A4-1BD4-7587-11476BD0C883}"/>
              </a:ext>
            </a:extLst>
          </p:cNvPr>
          <p:cNvCxnSpPr>
            <a:cxnSpLocks/>
            <a:stCxn id="138" idx="1"/>
            <a:endCxn id="66" idx="4"/>
          </p:cNvCxnSpPr>
          <p:nvPr/>
        </p:nvCxnSpPr>
        <p:spPr>
          <a:xfrm flipH="1">
            <a:off x="4311916" y="3029700"/>
            <a:ext cx="8374125" cy="16887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B4C0285-2A83-3ACC-EE69-96E74D1DF657}"/>
              </a:ext>
            </a:extLst>
          </p:cNvPr>
          <p:cNvSpPr/>
          <p:nvPr/>
        </p:nvSpPr>
        <p:spPr>
          <a:xfrm>
            <a:off x="6284942" y="997850"/>
            <a:ext cx="2753207" cy="2302285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AED228-B6C5-0904-2DEE-0EB7F8A2FA20}"/>
              </a:ext>
            </a:extLst>
          </p:cNvPr>
          <p:cNvSpPr/>
          <p:nvPr/>
        </p:nvSpPr>
        <p:spPr>
          <a:xfrm>
            <a:off x="6397856" y="3543934"/>
            <a:ext cx="2640293" cy="2400213"/>
          </a:xfrm>
          <a:prstGeom prst="ellipse">
            <a:avLst/>
          </a:prstGeom>
          <a:solidFill>
            <a:schemeClr val="bg1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500" dirty="0">
              <a:solidFill>
                <a:schemeClr val="tx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769B3-3A2A-6AA3-1F9E-A97BA4330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555" y="4100848"/>
            <a:ext cx="283351" cy="359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D1BDAF-04E7-6768-F72B-DC88B1D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7241" y="4029428"/>
            <a:ext cx="438895" cy="43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C028B4-7FA0-6832-7889-ECE1D6342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2227" y="3735795"/>
            <a:ext cx="411277" cy="33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4B3A5-9532-5EFD-0E9E-CCD9D22DF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44828" y="4561538"/>
            <a:ext cx="213896" cy="403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CD1276-1A33-6209-E897-4E06E7735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86526" y="4523045"/>
            <a:ext cx="565019" cy="383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1324F-CD68-BB86-DE5E-BFBC5407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7806921" y="3720857"/>
            <a:ext cx="251027" cy="32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2A590C-7BE5-44AA-464F-FD2342334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501475" y="4561750"/>
            <a:ext cx="579319" cy="363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DE2186-84CF-550B-59AE-27A721FBC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232052" y="4627661"/>
            <a:ext cx="220279" cy="352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722F72-B462-E171-9A5A-9EBAF38F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497653" y="4107924"/>
            <a:ext cx="432180" cy="35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69B12E-5113-DBC1-2E37-F418B64B3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 flipH="1">
            <a:off x="6765393" y="4119733"/>
            <a:ext cx="178892" cy="35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9488F1-5377-1201-604F-9B9736FC1848}"/>
              </a:ext>
            </a:extLst>
          </p:cNvPr>
          <p:cNvSpPr txBox="1"/>
          <p:nvPr/>
        </p:nvSpPr>
        <p:spPr>
          <a:xfrm>
            <a:off x="6812264" y="5149916"/>
            <a:ext cx="195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CCG-supported Care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Delivery 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3C83D5-4BA6-1EFD-3650-9E997C6929DB}"/>
              </a:ext>
            </a:extLst>
          </p:cNvPr>
          <p:cNvSpPr txBox="1"/>
          <p:nvPr/>
        </p:nvSpPr>
        <p:spPr>
          <a:xfrm>
            <a:off x="7088818" y="7499627"/>
            <a:ext cx="1343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Population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78124D-0526-14D5-485E-6248C3C4EE7C}"/>
              </a:ext>
            </a:extLst>
          </p:cNvPr>
          <p:cNvCxnSpPr>
            <a:cxnSpLocks/>
            <a:stCxn id="16" idx="4"/>
            <a:endCxn id="123" idx="0"/>
          </p:cNvCxnSpPr>
          <p:nvPr/>
        </p:nvCxnSpPr>
        <p:spPr>
          <a:xfrm flipH="1">
            <a:off x="7716323" y="5944147"/>
            <a:ext cx="1680" cy="833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F2CF87-6F75-2E71-FFCE-DA27F2F84264}"/>
              </a:ext>
            </a:extLst>
          </p:cNvPr>
          <p:cNvSpPr txBox="1"/>
          <p:nvPr/>
        </p:nvSpPr>
        <p:spPr>
          <a:xfrm>
            <a:off x="7808532" y="6295724"/>
            <a:ext cx="310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600" dirty="0">
                <a:solidFill>
                  <a:schemeClr val="tx2"/>
                </a:solidFill>
              </a:rPr>
              <a:t>Provides patient-safe, high-quality, evidence-based care to</a:t>
            </a:r>
          </a:p>
        </p:txBody>
      </p:sp>
      <p:pic>
        <p:nvPicPr>
          <p:cNvPr id="32" name="Graphic 31" descr="Bank with solid fill">
            <a:extLst>
              <a:ext uri="{FF2B5EF4-FFF2-40B4-BE49-F238E27FC236}">
                <a16:creationId xmlns:a16="http://schemas.microsoft.com/office/drawing/2014/main" id="{B29B3652-5BBA-1359-0C3E-1EFC0FA5EA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09024" y="4286840"/>
            <a:ext cx="914400" cy="914400"/>
          </a:xfrm>
          <a:prstGeom prst="rect">
            <a:avLst/>
          </a:prstGeom>
        </p:spPr>
      </p:pic>
      <p:pic>
        <p:nvPicPr>
          <p:cNvPr id="34" name="Graphic 33" descr="City with solid fill">
            <a:extLst>
              <a:ext uri="{FF2B5EF4-FFF2-40B4-BE49-F238E27FC236}">
                <a16:creationId xmlns:a16="http://schemas.microsoft.com/office/drawing/2014/main" id="{FBBA9242-E261-E836-133B-117589FDC2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54842" y="4286840"/>
            <a:ext cx="914400" cy="914400"/>
          </a:xfrm>
          <a:prstGeom prst="rect">
            <a:avLst/>
          </a:prstGeom>
        </p:spPr>
      </p:pic>
      <p:pic>
        <p:nvPicPr>
          <p:cNvPr id="36" name="Graphic 35" descr="Puzzle with solid fill">
            <a:extLst>
              <a:ext uri="{FF2B5EF4-FFF2-40B4-BE49-F238E27FC236}">
                <a16:creationId xmlns:a16="http://schemas.microsoft.com/office/drawing/2014/main" id="{C58BE254-598B-6FB1-AF0E-16355A874BD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54842" y="2589386"/>
            <a:ext cx="914400" cy="914400"/>
          </a:xfrm>
          <a:prstGeom prst="rect">
            <a:avLst/>
          </a:prstGeom>
        </p:spPr>
      </p:pic>
      <p:pic>
        <p:nvPicPr>
          <p:cNvPr id="42" name="Picture 41" descr="A white and blue circle with a microscope&#10;&#10;Description automatically generated">
            <a:extLst>
              <a:ext uri="{FF2B5EF4-FFF2-40B4-BE49-F238E27FC236}">
                <a16:creationId xmlns:a16="http://schemas.microsoft.com/office/drawing/2014/main" id="{BF74068D-E82B-9A69-5340-7F3A45BDEE96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18" y="2270602"/>
            <a:ext cx="603795" cy="603795"/>
          </a:xfrm>
          <a:prstGeom prst="rect">
            <a:avLst/>
          </a:prstGeom>
        </p:spPr>
      </p:pic>
      <p:pic>
        <p:nvPicPr>
          <p:cNvPr id="44" name="Picture 43" descr="A blue and white symbol on a blue circle&#10;&#10;Description automatically generated">
            <a:extLst>
              <a:ext uri="{FF2B5EF4-FFF2-40B4-BE49-F238E27FC236}">
                <a16:creationId xmlns:a16="http://schemas.microsoft.com/office/drawing/2014/main" id="{75DDAB7E-4EA7-7174-B61F-3FF0ACAE608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61" y="2270602"/>
            <a:ext cx="603795" cy="603795"/>
          </a:xfrm>
          <a:prstGeom prst="rect">
            <a:avLst/>
          </a:prstGeom>
        </p:spPr>
      </p:pic>
      <p:pic>
        <p:nvPicPr>
          <p:cNvPr id="46" name="Picture 45" descr="A purple circle with a stethoscope&#10;&#10;Description automatically generated">
            <a:extLst>
              <a:ext uri="{FF2B5EF4-FFF2-40B4-BE49-F238E27FC236}">
                <a16:creationId xmlns:a16="http://schemas.microsoft.com/office/drawing/2014/main" id="{ABC18ECA-FC1C-4655-37C5-B501ACD35A6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04" y="2270602"/>
            <a:ext cx="603795" cy="603795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B60EBD98-1570-A79F-99DB-98F26DC86378}"/>
              </a:ext>
            </a:extLst>
          </p:cNvPr>
          <p:cNvGrpSpPr/>
          <p:nvPr/>
        </p:nvGrpSpPr>
        <p:grpSpPr>
          <a:xfrm>
            <a:off x="7182123" y="1000909"/>
            <a:ext cx="1211978" cy="918866"/>
            <a:chOff x="10293067" y="1679215"/>
            <a:chExt cx="1211978" cy="918866"/>
          </a:xfrm>
        </p:grpSpPr>
        <p:pic>
          <p:nvPicPr>
            <p:cNvPr id="48" name="Graphic 47" descr="Smart Phone with solid fill">
              <a:extLst>
                <a:ext uri="{FF2B5EF4-FFF2-40B4-BE49-F238E27FC236}">
                  <a16:creationId xmlns:a16="http://schemas.microsoft.com/office/drawing/2014/main" id="{AB70A591-2695-4112-502A-0E9214113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1043379" y="2136415"/>
              <a:ext cx="461666" cy="461666"/>
            </a:xfrm>
            <a:prstGeom prst="rect">
              <a:avLst/>
            </a:prstGeom>
          </p:spPr>
        </p:pic>
        <p:pic>
          <p:nvPicPr>
            <p:cNvPr id="50" name="Graphic 49" descr="Monitor with solid fill">
              <a:extLst>
                <a:ext uri="{FF2B5EF4-FFF2-40B4-BE49-F238E27FC236}">
                  <a16:creationId xmlns:a16="http://schemas.microsoft.com/office/drawing/2014/main" id="{D3BE738B-B3BF-37D5-2F76-4F63DD50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93067" y="1679215"/>
              <a:ext cx="914400" cy="914400"/>
            </a:xfrm>
            <a:prstGeom prst="rect">
              <a:avLst/>
            </a:prstGeom>
          </p:spPr>
        </p:pic>
        <p:sp>
          <p:nvSpPr>
            <p:cNvPr id="51" name="Cross 50">
              <a:extLst>
                <a:ext uri="{FF2B5EF4-FFF2-40B4-BE49-F238E27FC236}">
                  <a16:creationId xmlns:a16="http://schemas.microsoft.com/office/drawing/2014/main" id="{11059D2B-A62C-0E87-06D3-E1CF3AF73C69}"/>
                </a:ext>
              </a:extLst>
            </p:cNvPr>
            <p:cNvSpPr/>
            <p:nvPr/>
          </p:nvSpPr>
          <p:spPr>
            <a:xfrm>
              <a:off x="10609239" y="1967971"/>
              <a:ext cx="273124" cy="239882"/>
            </a:xfrm>
            <a:prstGeom prst="plus">
              <a:avLst>
                <a:gd name="adj" fmla="val 3592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>
                <a:solidFill>
                  <a:schemeClr val="tx2"/>
                </a:solidFill>
              </a:endParaRP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7152C07C-275C-560B-5792-57A312B31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218756" y="2311233"/>
              <a:ext cx="123171" cy="10811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EF93AC-7ED6-39E6-9D67-EB062F6ED18B}"/>
              </a:ext>
            </a:extLst>
          </p:cNvPr>
          <p:cNvSpPr txBox="1"/>
          <p:nvPr/>
        </p:nvSpPr>
        <p:spPr>
          <a:xfrm>
            <a:off x="6981381" y="2880115"/>
            <a:ext cx="1537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Clinical Colleges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04BD84-102D-D280-A7E4-529E151026FE}"/>
              </a:ext>
            </a:extLst>
          </p:cNvPr>
          <p:cNvSpPr txBox="1"/>
          <p:nvPr/>
        </p:nvSpPr>
        <p:spPr>
          <a:xfrm>
            <a:off x="6791697" y="1880374"/>
            <a:ext cx="200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Digital Health Agency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59BE3C-1D08-A5EF-4715-09079C98DA8D}"/>
              </a:ext>
            </a:extLst>
          </p:cNvPr>
          <p:cNvSpPr txBox="1"/>
          <p:nvPr/>
        </p:nvSpPr>
        <p:spPr>
          <a:xfrm>
            <a:off x="10492042" y="5070789"/>
            <a:ext cx="1640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Digital Health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Solution Vendors</a:t>
            </a:r>
          </a:p>
        </p:txBody>
      </p:sp>
      <p:pic>
        <p:nvPicPr>
          <p:cNvPr id="59" name="Graphic 58" descr="Server with solid fill">
            <a:extLst>
              <a:ext uri="{FF2B5EF4-FFF2-40B4-BE49-F238E27FC236}">
                <a16:creationId xmlns:a16="http://schemas.microsoft.com/office/drawing/2014/main" id="{9833650C-3364-DB98-9601-DEEBE4B81E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408995" y="6454396"/>
            <a:ext cx="914400" cy="9144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AB52BC-BE74-48EB-FC80-B5C51D35EAFF}"/>
              </a:ext>
            </a:extLst>
          </p:cNvPr>
          <p:cNvSpPr txBox="1"/>
          <p:nvPr/>
        </p:nvSpPr>
        <p:spPr>
          <a:xfrm>
            <a:off x="3048146" y="7289458"/>
            <a:ext cx="2336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Jurisdictional HIE 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(with hosted CCG Engine)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AD4E06-DA55-C16C-CD65-117242350157}"/>
              </a:ext>
            </a:extLst>
          </p:cNvPr>
          <p:cNvSpPr txBox="1"/>
          <p:nvPr/>
        </p:nvSpPr>
        <p:spPr>
          <a:xfrm>
            <a:off x="10675329" y="3298564"/>
            <a:ext cx="1273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chemeClr val="tx2"/>
                </a:solidFill>
              </a:rPr>
              <a:t>Open-source</a:t>
            </a:r>
          </a:p>
          <a:p>
            <a:pPr algn="ctr"/>
            <a:r>
              <a:rPr lang="en-CA" sz="1600" b="1" dirty="0">
                <a:solidFill>
                  <a:schemeClr val="tx2"/>
                </a:solidFill>
              </a:rPr>
              <a:t>Tools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46EFD6-2773-5BA1-265E-BF395AEC4B43}"/>
              </a:ext>
            </a:extLst>
          </p:cNvPr>
          <p:cNvSpPr txBox="1"/>
          <p:nvPr/>
        </p:nvSpPr>
        <p:spPr>
          <a:xfrm>
            <a:off x="3097429" y="5066823"/>
            <a:ext cx="1537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b="1" dirty="0">
                <a:solidFill>
                  <a:srgbClr val="00B050"/>
                </a:solidFill>
              </a:rPr>
              <a:t>Claims Payment</a:t>
            </a:r>
          </a:p>
          <a:p>
            <a:pPr algn="ctr"/>
            <a:r>
              <a:rPr lang="en-CA" sz="1600" b="1" dirty="0">
                <a:solidFill>
                  <a:srgbClr val="00B050"/>
                </a:solidFill>
              </a:rPr>
              <a:t>Logic Engine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812F240B-4362-5678-CCCE-285B9F89022D}"/>
              </a:ext>
            </a:extLst>
          </p:cNvPr>
          <p:cNvSpPr/>
          <p:nvPr/>
        </p:nvSpPr>
        <p:spPr>
          <a:xfrm>
            <a:off x="3420475" y="2664172"/>
            <a:ext cx="891441" cy="764829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A37219-E53F-0E8F-1FAD-C9724EACB97E}"/>
              </a:ext>
            </a:extLst>
          </p:cNvPr>
          <p:cNvSpPr txBox="1"/>
          <p:nvPr/>
        </p:nvSpPr>
        <p:spPr>
          <a:xfrm>
            <a:off x="528320" y="4563474"/>
            <a:ext cx="744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000" b="1" dirty="0">
                <a:solidFill>
                  <a:schemeClr val="tx2"/>
                </a:solidFill>
              </a:rPr>
              <a:t>MOH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31BFC16-2A5E-6B2A-34E8-AE267B91BDA9}"/>
              </a:ext>
            </a:extLst>
          </p:cNvPr>
          <p:cNvCxnSpPr>
            <a:cxnSpLocks/>
            <a:stCxn id="32" idx="0"/>
            <a:endCxn id="65" idx="0"/>
          </p:cNvCxnSpPr>
          <p:nvPr/>
        </p:nvCxnSpPr>
        <p:spPr>
          <a:xfrm rot="5400000" flipH="1" flipV="1">
            <a:off x="2969390" y="-405316"/>
            <a:ext cx="3288990" cy="6095322"/>
          </a:xfrm>
          <a:prstGeom prst="bentConnector3">
            <a:avLst>
              <a:gd name="adj1" fmla="val 115874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80E3943-A3FA-7D36-EC3C-90E05D0107DA}"/>
              </a:ext>
            </a:extLst>
          </p:cNvPr>
          <p:cNvCxnSpPr>
            <a:cxnSpLocks/>
            <a:stCxn id="32" idx="2"/>
            <a:endCxn id="59" idx="1"/>
          </p:cNvCxnSpPr>
          <p:nvPr/>
        </p:nvCxnSpPr>
        <p:spPr>
          <a:xfrm rot="16200000" flipH="1">
            <a:off x="1632431" y="5135032"/>
            <a:ext cx="1710356" cy="1842771"/>
          </a:xfrm>
          <a:prstGeom prst="bentConnector2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1792ED3-53EF-305F-C28D-2134608FAD4B}"/>
              </a:ext>
            </a:extLst>
          </p:cNvPr>
          <p:cNvCxnSpPr>
            <a:cxnSpLocks/>
            <a:stCxn id="32" idx="3"/>
            <a:endCxn id="16" idx="2"/>
          </p:cNvCxnSpPr>
          <p:nvPr/>
        </p:nvCxnSpPr>
        <p:spPr>
          <a:xfrm>
            <a:off x="2023424" y="4744040"/>
            <a:ext cx="4374432" cy="1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4D2370E-35CD-E750-1F52-CDEFB92E828E}"/>
              </a:ext>
            </a:extLst>
          </p:cNvPr>
          <p:cNvCxnSpPr>
            <a:cxnSpLocks/>
            <a:stCxn id="65" idx="1"/>
            <a:endCxn id="66" idx="1"/>
          </p:cNvCxnSpPr>
          <p:nvPr/>
        </p:nvCxnSpPr>
        <p:spPr>
          <a:xfrm rot="10800000" flipV="1">
            <a:off x="3866196" y="2148992"/>
            <a:ext cx="2418746" cy="515179"/>
          </a:xfrm>
          <a:prstGeom prst="bentConnector2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FDF90C2-B5F2-2858-298F-FCCF398F658C}"/>
              </a:ext>
            </a:extLst>
          </p:cNvPr>
          <p:cNvCxnSpPr>
            <a:cxnSpLocks/>
            <a:stCxn id="65" idx="3"/>
            <a:endCxn id="36" idx="0"/>
          </p:cNvCxnSpPr>
          <p:nvPr/>
        </p:nvCxnSpPr>
        <p:spPr>
          <a:xfrm>
            <a:off x="9038149" y="2148993"/>
            <a:ext cx="2273893" cy="440393"/>
          </a:xfrm>
          <a:prstGeom prst="bentConnector2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26B4494-76D2-5801-8C9C-E38C8D08D724}"/>
              </a:ext>
            </a:extLst>
          </p:cNvPr>
          <p:cNvCxnSpPr>
            <a:cxnSpLocks/>
            <a:stCxn id="63" idx="2"/>
            <a:endCxn id="34" idx="0"/>
          </p:cNvCxnSpPr>
          <p:nvPr/>
        </p:nvCxnSpPr>
        <p:spPr>
          <a:xfrm flipH="1">
            <a:off x="11312042" y="3883339"/>
            <a:ext cx="1" cy="40350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584EE98-9219-1A54-117A-1F7AF79F696F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flipH="1">
            <a:off x="9038149" y="4744040"/>
            <a:ext cx="1816693" cy="1"/>
          </a:xfrm>
          <a:prstGeom prst="straightConnector1">
            <a:avLst/>
          </a:prstGeom>
          <a:ln w="762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0750DCB-5AD8-2C1D-E6EF-0D952349843E}"/>
              </a:ext>
            </a:extLst>
          </p:cNvPr>
          <p:cNvCxnSpPr>
            <a:stCxn id="66" idx="3"/>
            <a:endCxn id="62" idx="0"/>
          </p:cNvCxnSpPr>
          <p:nvPr/>
        </p:nvCxnSpPr>
        <p:spPr>
          <a:xfrm flipH="1">
            <a:off x="3866195" y="3429001"/>
            <a:ext cx="1" cy="857839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Graphic 96" descr="Lightbulb and gear with solid fill">
            <a:extLst>
              <a:ext uri="{FF2B5EF4-FFF2-40B4-BE49-F238E27FC236}">
                <a16:creationId xmlns:a16="http://schemas.microsoft.com/office/drawing/2014/main" id="{CC718888-C779-5236-3040-4042C82F38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263272" y="6502400"/>
            <a:ext cx="750648" cy="750648"/>
          </a:xfrm>
          <a:prstGeom prst="rect">
            <a:avLst/>
          </a:prstGeom>
        </p:spPr>
      </p:pic>
      <p:pic>
        <p:nvPicPr>
          <p:cNvPr id="62" name="Graphic 61" descr="Gears with solid fill">
            <a:extLst>
              <a:ext uri="{FF2B5EF4-FFF2-40B4-BE49-F238E27FC236}">
                <a16:creationId xmlns:a16="http://schemas.microsoft.com/office/drawing/2014/main" id="{1D74154C-9478-00F9-80CD-09DDDEA5B2DD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08995" y="4286840"/>
            <a:ext cx="914400" cy="914400"/>
          </a:xfrm>
          <a:prstGeom prst="rect">
            <a:avLst/>
          </a:prstGeom>
        </p:spPr>
      </p:pic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7D17EAF-58B5-39D5-DAC6-3AB653FEBCEB}"/>
              </a:ext>
            </a:extLst>
          </p:cNvPr>
          <p:cNvCxnSpPr>
            <a:cxnSpLocks/>
            <a:stCxn id="16" idx="5"/>
            <a:endCxn id="57" idx="2"/>
          </p:cNvCxnSpPr>
          <p:nvPr/>
        </p:nvCxnSpPr>
        <p:spPr>
          <a:xfrm rot="16200000" flipH="1">
            <a:off x="9950305" y="4293826"/>
            <a:ext cx="62920" cy="2660556"/>
          </a:xfrm>
          <a:prstGeom prst="bentConnector3">
            <a:avLst>
              <a:gd name="adj1" fmla="val 921969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F50D39E-0CF1-AC35-FF43-A3927386CEBF}"/>
              </a:ext>
            </a:extLst>
          </p:cNvPr>
          <p:cNvSpPr/>
          <p:nvPr/>
        </p:nvSpPr>
        <p:spPr>
          <a:xfrm>
            <a:off x="11291779" y="5051605"/>
            <a:ext cx="96445" cy="100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D4FB168-4BE4-B7A3-90D3-978C18F72210}"/>
              </a:ext>
            </a:extLst>
          </p:cNvPr>
          <p:cNvCxnSpPr>
            <a:cxnSpLocks/>
          </p:cNvCxnSpPr>
          <p:nvPr/>
        </p:nvCxnSpPr>
        <p:spPr>
          <a:xfrm>
            <a:off x="4343874" y="3237133"/>
            <a:ext cx="2203509" cy="922163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E2B5C74-01F9-117A-4C83-79A5F8460229}"/>
              </a:ext>
            </a:extLst>
          </p:cNvPr>
          <p:cNvCxnSpPr>
            <a:cxnSpLocks/>
          </p:cNvCxnSpPr>
          <p:nvPr/>
        </p:nvCxnSpPr>
        <p:spPr>
          <a:xfrm flipV="1">
            <a:off x="4847357" y="5523230"/>
            <a:ext cx="1774490" cy="942760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809BEB9-3FE7-5DC6-C749-4E23C34AC515}"/>
              </a:ext>
            </a:extLst>
          </p:cNvPr>
          <p:cNvCxnSpPr>
            <a:cxnSpLocks/>
            <a:stCxn id="59" idx="0"/>
            <a:endCxn id="64" idx="2"/>
          </p:cNvCxnSpPr>
          <p:nvPr/>
        </p:nvCxnSpPr>
        <p:spPr>
          <a:xfrm flipV="1">
            <a:off x="3866195" y="5651598"/>
            <a:ext cx="3" cy="802798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122">
            <a:extLst>
              <a:ext uri="{FF2B5EF4-FFF2-40B4-BE49-F238E27FC236}">
                <a16:creationId xmlns:a16="http://schemas.microsoft.com/office/drawing/2014/main" id="{60DC91CE-896B-F347-B5F5-ABA25B5F94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948668" y="6777352"/>
            <a:ext cx="1535309" cy="668217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5898CB77-950A-C811-69FF-997A9D4DD2D7}"/>
              </a:ext>
            </a:extLst>
          </p:cNvPr>
          <p:cNvSpPr txBox="1"/>
          <p:nvPr/>
        </p:nvSpPr>
        <p:spPr>
          <a:xfrm>
            <a:off x="9059055" y="1256968"/>
            <a:ext cx="128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b="1" dirty="0">
                <a:solidFill>
                  <a:schemeClr val="tx2"/>
                </a:solidFill>
              </a:rPr>
              <a:t>CCG Centre </a:t>
            </a:r>
          </a:p>
          <a:p>
            <a:pPr algn="l"/>
            <a:r>
              <a:rPr lang="en-CA" sz="1600" b="1" dirty="0">
                <a:solidFill>
                  <a:schemeClr val="tx2"/>
                </a:solidFill>
              </a:rPr>
              <a:t>of Excellence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73F8B48-F148-08F7-B3CA-E79AA70AD251}"/>
              </a:ext>
            </a:extLst>
          </p:cNvPr>
          <p:cNvSpPr txBox="1"/>
          <p:nvPr/>
        </p:nvSpPr>
        <p:spPr>
          <a:xfrm>
            <a:off x="1604686" y="505791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Financially sustains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377FA29-7844-1DF4-E4CF-07EE971DD39B}"/>
              </a:ext>
            </a:extLst>
          </p:cNvPr>
          <p:cNvSpPr txBox="1"/>
          <p:nvPr/>
        </p:nvSpPr>
        <p:spPr>
          <a:xfrm>
            <a:off x="1580374" y="652583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Financially sustains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FE64226-9C81-13E6-A2E6-0F55423780E7}"/>
              </a:ext>
            </a:extLst>
          </p:cNvPr>
          <p:cNvSpPr txBox="1"/>
          <p:nvPr/>
        </p:nvSpPr>
        <p:spPr>
          <a:xfrm>
            <a:off x="4165488" y="4433626"/>
            <a:ext cx="1469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Purchases care </a:t>
            </a:r>
          </a:p>
          <a:p>
            <a:pPr algn="l"/>
            <a:r>
              <a:rPr lang="en-CA" sz="1600" dirty="0">
                <a:solidFill>
                  <a:srgbClr val="00B050"/>
                </a:solidFill>
              </a:rPr>
              <a:t>services from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6B942C3-3C69-3AA1-69BE-B8F896648669}"/>
              </a:ext>
            </a:extLst>
          </p:cNvPr>
          <p:cNvSpPr txBox="1"/>
          <p:nvPr/>
        </p:nvSpPr>
        <p:spPr>
          <a:xfrm>
            <a:off x="5343474" y="2148960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Publishes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2FB035F-C8C7-2741-175A-737C33B04790}"/>
              </a:ext>
            </a:extLst>
          </p:cNvPr>
          <p:cNvSpPr txBox="1"/>
          <p:nvPr/>
        </p:nvSpPr>
        <p:spPr>
          <a:xfrm>
            <a:off x="9038149" y="2167329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Publishes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06B32C-8E09-C1DF-0560-511B14B4FB99}"/>
              </a:ext>
            </a:extLst>
          </p:cNvPr>
          <p:cNvSpPr txBox="1"/>
          <p:nvPr/>
        </p:nvSpPr>
        <p:spPr>
          <a:xfrm>
            <a:off x="9703465" y="4436328"/>
            <a:ext cx="1276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Market their</a:t>
            </a:r>
          </a:p>
          <a:p>
            <a:pPr algn="r"/>
            <a:r>
              <a:rPr lang="en-CA" sz="1600" dirty="0">
                <a:solidFill>
                  <a:srgbClr val="C00000"/>
                </a:solidFill>
              </a:rPr>
              <a:t>products to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21CEC7F-E8B8-26F0-E2DF-9C84E1F85B85}"/>
              </a:ext>
            </a:extLst>
          </p:cNvPr>
          <p:cNvSpPr txBox="1"/>
          <p:nvPr/>
        </p:nvSpPr>
        <p:spPr>
          <a:xfrm>
            <a:off x="8723349" y="5630579"/>
            <a:ext cx="1471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Purchases from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EB1AF14-2407-A08F-4659-A784ADCE0E18}"/>
              </a:ext>
            </a:extLst>
          </p:cNvPr>
          <p:cNvSpPr txBox="1"/>
          <p:nvPr/>
        </p:nvSpPr>
        <p:spPr>
          <a:xfrm>
            <a:off x="5053892" y="3449487"/>
            <a:ext cx="124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Downloaded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and used by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92C5BD-876F-AAB5-6014-9BF0948C40BA}"/>
              </a:ext>
            </a:extLst>
          </p:cNvPr>
          <p:cNvSpPr txBox="1"/>
          <p:nvPr/>
        </p:nvSpPr>
        <p:spPr>
          <a:xfrm>
            <a:off x="3264165" y="3449487"/>
            <a:ext cx="1245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Downloaded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and used by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4AF9A6-091C-5E94-0E1C-DF0AE582FBD2}"/>
              </a:ext>
            </a:extLst>
          </p:cNvPr>
          <p:cNvSpPr txBox="1"/>
          <p:nvPr/>
        </p:nvSpPr>
        <p:spPr>
          <a:xfrm>
            <a:off x="5216627" y="5655564"/>
            <a:ext cx="10455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Exchanges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data with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035EDAB-1D4F-FB0B-E775-C8A9E7B8CE7D}"/>
              </a:ext>
            </a:extLst>
          </p:cNvPr>
          <p:cNvSpPr txBox="1"/>
          <p:nvPr/>
        </p:nvSpPr>
        <p:spPr>
          <a:xfrm>
            <a:off x="3432443" y="5813804"/>
            <a:ext cx="928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rgbClr val="00B0F0"/>
                </a:solidFill>
              </a:rPr>
              <a:t>Submits</a:t>
            </a:r>
          </a:p>
          <a:p>
            <a:pPr algn="ctr"/>
            <a:r>
              <a:rPr lang="en-CA" sz="1600" dirty="0">
                <a:solidFill>
                  <a:srgbClr val="00B0F0"/>
                </a:solidFill>
              </a:rPr>
              <a:t>claims to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13E30C88-75A2-A196-24C8-1805CC1F62BB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2686041" y="2572500"/>
            <a:ext cx="916474" cy="914400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CB74D60-C638-0F0C-91C5-E2EF80E01D2E}"/>
              </a:ext>
            </a:extLst>
          </p:cNvPr>
          <p:cNvCxnSpPr>
            <a:cxnSpLocks/>
            <a:stCxn id="57" idx="3"/>
            <a:endCxn id="138" idx="3"/>
          </p:cNvCxnSpPr>
          <p:nvPr/>
        </p:nvCxnSpPr>
        <p:spPr>
          <a:xfrm flipV="1">
            <a:off x="12132043" y="3029700"/>
            <a:ext cx="1470472" cy="2333477"/>
          </a:xfrm>
          <a:prstGeom prst="bentConnector3">
            <a:avLst>
              <a:gd name="adj1" fmla="val 137829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75A53C70-E947-C232-F3F6-180CB27A3088}"/>
              </a:ext>
            </a:extLst>
          </p:cNvPr>
          <p:cNvCxnSpPr>
            <a:cxnSpLocks/>
            <a:stCxn id="124" idx="3"/>
            <a:endCxn id="138" idx="3"/>
          </p:cNvCxnSpPr>
          <p:nvPr/>
        </p:nvCxnSpPr>
        <p:spPr>
          <a:xfrm>
            <a:off x="10346715" y="1549356"/>
            <a:ext cx="3255800" cy="1480344"/>
          </a:xfrm>
          <a:prstGeom prst="bentConnector3">
            <a:avLst>
              <a:gd name="adj1" fmla="val 117076"/>
            </a:avLst>
          </a:prstGeom>
          <a:ln w="76200"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754A8D95-2FFF-14CD-D61E-1D7FEFF398C1}"/>
              </a:ext>
            </a:extLst>
          </p:cNvPr>
          <p:cNvSpPr txBox="1"/>
          <p:nvPr/>
        </p:nvSpPr>
        <p:spPr>
          <a:xfrm>
            <a:off x="10264489" y="1536115"/>
            <a:ext cx="217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Engages with for testing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4F5D41B-8C74-09FE-B2ED-1B3F3B5B9072}"/>
              </a:ext>
            </a:extLst>
          </p:cNvPr>
          <p:cNvSpPr txBox="1"/>
          <p:nvPr/>
        </p:nvSpPr>
        <p:spPr>
          <a:xfrm>
            <a:off x="12056416" y="5376088"/>
            <a:ext cx="21757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00B050"/>
                </a:solidFill>
              </a:rPr>
              <a:t>Engage with for testing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55BE86C8-D6C7-4BD8-38BC-76F5A913DAD0}"/>
              </a:ext>
            </a:extLst>
          </p:cNvPr>
          <p:cNvCxnSpPr>
            <a:cxnSpLocks/>
            <a:stCxn id="138" idx="1"/>
            <a:endCxn id="34" idx="3"/>
          </p:cNvCxnSpPr>
          <p:nvPr/>
        </p:nvCxnSpPr>
        <p:spPr>
          <a:xfrm rot="10800000" flipV="1">
            <a:off x="11769243" y="3029700"/>
            <a:ext cx="916799" cy="1714340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FB2C3665-9475-C77D-AB86-33C7DD071669}"/>
              </a:ext>
            </a:extLst>
          </p:cNvPr>
          <p:cNvCxnSpPr>
            <a:cxnSpLocks/>
            <a:stCxn id="138" idx="1"/>
            <a:endCxn id="36" idx="3"/>
          </p:cNvCxnSpPr>
          <p:nvPr/>
        </p:nvCxnSpPr>
        <p:spPr>
          <a:xfrm flipH="1">
            <a:off x="11769242" y="3029700"/>
            <a:ext cx="916799" cy="16886"/>
          </a:xfrm>
          <a:prstGeom prst="straightConnector1">
            <a:avLst/>
          </a:prstGeom>
          <a:ln w="76200"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4567F548-87D3-4ED6-3A0E-D34F44D93D60}"/>
              </a:ext>
            </a:extLst>
          </p:cNvPr>
          <p:cNvSpPr txBox="1"/>
          <p:nvPr/>
        </p:nvSpPr>
        <p:spPr>
          <a:xfrm>
            <a:off x="12267755" y="3681642"/>
            <a:ext cx="1368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1600" dirty="0">
                <a:solidFill>
                  <a:srgbClr val="FF0000"/>
                </a:solidFill>
              </a:rPr>
              <a:t>Conformance-</a:t>
            </a:r>
          </a:p>
          <a:p>
            <a:pPr algn="l"/>
            <a:r>
              <a:rPr lang="en-CA" sz="1600" dirty="0">
                <a:solidFill>
                  <a:srgbClr val="FF0000"/>
                </a:solidFill>
              </a:rPr>
              <a:t>tests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ABF17917-ED30-0AE3-E500-03A23717703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335790" y="323634"/>
            <a:ext cx="1856210" cy="642325"/>
          </a:xfrm>
          <a:prstGeom prst="rect">
            <a:avLst/>
          </a:prstGeom>
        </p:spPr>
      </p:pic>
      <p:cxnSp>
        <p:nvCxnSpPr>
          <p:cNvPr id="173" name="Connector: Curved 172">
            <a:extLst>
              <a:ext uri="{FF2B5EF4-FFF2-40B4-BE49-F238E27FC236}">
                <a16:creationId xmlns:a16="http://schemas.microsoft.com/office/drawing/2014/main" id="{9A4364EC-B6EB-06E7-23A9-CBAE940857DB}"/>
              </a:ext>
            </a:extLst>
          </p:cNvPr>
          <p:cNvCxnSpPr>
            <a:cxnSpLocks/>
            <a:stCxn id="48" idx="0"/>
            <a:endCxn id="171" idx="1"/>
          </p:cNvCxnSpPr>
          <p:nvPr/>
        </p:nvCxnSpPr>
        <p:spPr>
          <a:xfrm rot="5400000" flipH="1" flipV="1">
            <a:off x="8842873" y="-34808"/>
            <a:ext cx="813312" cy="2172522"/>
          </a:xfrm>
          <a:prstGeom prst="curvedConnector2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5B89EDBF-F3A1-7FA8-3128-EE21DDF7CAC7}"/>
              </a:ext>
            </a:extLst>
          </p:cNvPr>
          <p:cNvCxnSpPr>
            <a:cxnSpLocks/>
            <a:stCxn id="138" idx="0"/>
            <a:endCxn id="171" idx="3"/>
          </p:cNvCxnSpPr>
          <p:nvPr/>
        </p:nvCxnSpPr>
        <p:spPr>
          <a:xfrm rot="16200000" flipV="1">
            <a:off x="11704288" y="1132510"/>
            <a:ext cx="1927703" cy="952278"/>
          </a:xfrm>
          <a:prstGeom prst="curvedConnector2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2F56F20B-02E6-0C61-6B8F-9D0F4D2B56CB}"/>
              </a:ext>
            </a:extLst>
          </p:cNvPr>
          <p:cNvSpPr txBox="1"/>
          <p:nvPr/>
        </p:nvSpPr>
        <p:spPr>
          <a:xfrm>
            <a:off x="8803974" y="428400"/>
            <a:ext cx="109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Leverages</a:t>
            </a:r>
          </a:p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specs from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3DB40CC-ADAA-0855-2AB4-6F9164A1C1CC}"/>
              </a:ext>
            </a:extLst>
          </p:cNvPr>
          <p:cNvSpPr txBox="1"/>
          <p:nvPr/>
        </p:nvSpPr>
        <p:spPr>
          <a:xfrm>
            <a:off x="12540268" y="1837706"/>
            <a:ext cx="1091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Leverages</a:t>
            </a:r>
          </a:p>
          <a:p>
            <a:pPr algn="ctr"/>
            <a:r>
              <a:rPr lang="en-CA" sz="1600" dirty="0">
                <a:solidFill>
                  <a:schemeClr val="accent6">
                    <a:lumMod val="75000"/>
                  </a:schemeClr>
                </a:solidFill>
              </a:rPr>
              <a:t>specs from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F6710-B513-7DAA-79B1-E651BA59F2A8}"/>
              </a:ext>
            </a:extLst>
          </p:cNvPr>
          <p:cNvSpPr txBox="1"/>
          <p:nvPr/>
        </p:nvSpPr>
        <p:spPr>
          <a:xfrm>
            <a:off x="9995883" y="3862647"/>
            <a:ext cx="1282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600" dirty="0">
                <a:solidFill>
                  <a:srgbClr val="C00000"/>
                </a:solidFill>
              </a:rPr>
              <a:t>Leveraged by</a:t>
            </a:r>
          </a:p>
        </p:txBody>
      </p:sp>
    </p:spTree>
    <p:extLst>
      <p:ext uri="{BB962C8B-B14F-4D97-AF65-F5344CB8AC3E}">
        <p14:creationId xmlns:p14="http://schemas.microsoft.com/office/powerpoint/2010/main" val="262687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orange gear with a black background&#10;&#10;Description automatically generated">
            <a:extLst>
              <a:ext uri="{FF2B5EF4-FFF2-40B4-BE49-F238E27FC236}">
                <a16:creationId xmlns:a16="http://schemas.microsoft.com/office/drawing/2014/main" id="{4059263B-9975-E2C0-E3A0-09CCDE598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159" y="4043489"/>
            <a:ext cx="993422" cy="993422"/>
          </a:xfrm>
          <a:prstGeom prst="rect">
            <a:avLst/>
          </a:prstGeom>
        </p:spPr>
      </p:pic>
      <p:pic>
        <p:nvPicPr>
          <p:cNvPr id="6" name="Picture 5" descr="A group of blue and silver gears&#10;&#10;Description automatically generated">
            <a:extLst>
              <a:ext uri="{FF2B5EF4-FFF2-40B4-BE49-F238E27FC236}">
                <a16:creationId xmlns:a16="http://schemas.microsoft.com/office/drawing/2014/main" id="{4A3E3343-F83A-19FE-B7CB-C352F7FB2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88" y="2638777"/>
            <a:ext cx="5138983" cy="380284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3ABF7-F6E2-7C7A-C858-866C35EF0C9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751581" y="4540200"/>
            <a:ext cx="1154007" cy="1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colorful pie chart on a stack of papers&#10;&#10;Description automatically generated">
            <a:extLst>
              <a:ext uri="{FF2B5EF4-FFF2-40B4-BE49-F238E27FC236}">
                <a16:creationId xmlns:a16="http://schemas.microsoft.com/office/drawing/2014/main" id="{2571198D-34F2-61F4-884D-A31624BC0D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8578" y="3567436"/>
            <a:ext cx="2779324" cy="19455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6EDC1C-8C30-37D4-CF56-9C99E6523A6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10044571" y="4540200"/>
            <a:ext cx="1154007" cy="1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group of cartoon characters holding tools&#10;&#10;Description automatically generated">
            <a:extLst>
              <a:ext uri="{FF2B5EF4-FFF2-40B4-BE49-F238E27FC236}">
                <a16:creationId xmlns:a16="http://schemas.microsoft.com/office/drawing/2014/main" id="{9CA664C5-7A9B-798D-F131-2B1F72F8B3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41" y="1382841"/>
            <a:ext cx="2462857" cy="1847143"/>
          </a:xfrm>
          <a:prstGeom prst="rect">
            <a:avLst/>
          </a:prstGeom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6BE8488-3CB9-AC39-4556-3C2E2142D041}"/>
              </a:ext>
            </a:extLst>
          </p:cNvPr>
          <p:cNvCxnSpPr>
            <a:stCxn id="14" idx="0"/>
            <a:endCxn id="20" idx="3"/>
          </p:cNvCxnSpPr>
          <p:nvPr/>
        </p:nvCxnSpPr>
        <p:spPr>
          <a:xfrm rot="16200000" flipV="1">
            <a:off x="7906758" y="-1114046"/>
            <a:ext cx="1261023" cy="8101942"/>
          </a:xfrm>
          <a:prstGeom prst="bentConnector2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9181FD-3332-5EDB-6FFF-59A770E6FD17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>
            <a:off x="3254870" y="3229984"/>
            <a:ext cx="0" cy="813505"/>
          </a:xfrm>
          <a:prstGeom prst="straightConnector1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ADFDFC-A77E-A484-0300-FA2415AE3DAE}"/>
              </a:ext>
            </a:extLst>
          </p:cNvPr>
          <p:cNvSpPr txBox="1"/>
          <p:nvPr/>
        </p:nvSpPr>
        <p:spPr>
          <a:xfrm>
            <a:off x="2496584" y="1045388"/>
            <a:ext cx="1516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 Builders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AA180-508B-A5D5-FDE8-F2BB666EF07E}"/>
              </a:ext>
            </a:extLst>
          </p:cNvPr>
          <p:cNvSpPr txBox="1"/>
          <p:nvPr/>
        </p:nvSpPr>
        <p:spPr>
          <a:xfrm>
            <a:off x="2895956" y="5167389"/>
            <a:ext cx="717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CCGs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B8FB9-AA69-3C52-B246-90679A121E74}"/>
              </a:ext>
            </a:extLst>
          </p:cNvPr>
          <p:cNvSpPr txBox="1"/>
          <p:nvPr/>
        </p:nvSpPr>
        <p:spPr>
          <a:xfrm>
            <a:off x="6211915" y="6360649"/>
            <a:ext cx="2526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Care Delivery Network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11B91D-606F-9664-1F4E-4657DDBD055E}"/>
              </a:ext>
            </a:extLst>
          </p:cNvPr>
          <p:cNvSpPr txBox="1"/>
          <p:nvPr/>
        </p:nvSpPr>
        <p:spPr>
          <a:xfrm>
            <a:off x="11823898" y="5271353"/>
            <a:ext cx="15286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Performance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</a:rPr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156838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0006F72-F7A8-0D19-D3EA-A385104C6812}"/>
              </a:ext>
            </a:extLst>
          </p:cNvPr>
          <p:cNvSpPr/>
          <p:nvPr/>
        </p:nvSpPr>
        <p:spPr>
          <a:xfrm>
            <a:off x="6178656" y="2383554"/>
            <a:ext cx="4320480" cy="4104456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877177-3E9E-2376-BFEA-73F71D142EE1}"/>
              </a:ext>
            </a:extLst>
          </p:cNvPr>
          <p:cNvSpPr/>
          <p:nvPr/>
        </p:nvSpPr>
        <p:spPr>
          <a:xfrm>
            <a:off x="5386568" y="2779598"/>
            <a:ext cx="3456384" cy="3312368"/>
          </a:xfrm>
          <a:prstGeom prst="ellipse">
            <a:avLst/>
          </a:prstGeom>
          <a:solidFill>
            <a:srgbClr val="FFFF00">
              <a:alpha val="45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485863-D300-D08A-0BA4-455523924EEE}"/>
              </a:ext>
            </a:extLst>
          </p:cNvPr>
          <p:cNvSpPr txBox="1"/>
          <p:nvPr/>
        </p:nvSpPr>
        <p:spPr>
          <a:xfrm>
            <a:off x="6186662" y="4204948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>
                <a:solidFill>
                  <a:srgbClr val="00B050"/>
                </a:solidFill>
                <a:latin typeface="Candara" panose="020E0502030303020204" pitchFamily="34" charset="0"/>
              </a:rPr>
              <a:t>The GREEN ZONE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828C3B-7867-7912-C587-3FFBD6CEB697}"/>
              </a:ext>
            </a:extLst>
          </p:cNvPr>
          <p:cNvSpPr txBox="1"/>
          <p:nvPr/>
        </p:nvSpPr>
        <p:spPr>
          <a:xfrm>
            <a:off x="186408" y="3538636"/>
            <a:ext cx="44800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What if some “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non-indicated” 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care activities systemically yield </a:t>
            </a:r>
            <a:r>
              <a:rPr lang="en-CA" sz="2800" b="1" i="1" u="sng">
                <a:solidFill>
                  <a:schemeClr val="tx2"/>
                </a:solidFill>
                <a:latin typeface="Candara" panose="020E0502030303020204" pitchFamily="34" charset="0"/>
              </a:rPr>
              <a:t>better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 health outcomes?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467D3-5F6D-0617-7717-E05CED1B5E78}"/>
              </a:ext>
            </a:extLst>
          </p:cNvPr>
          <p:cNvSpPr txBox="1"/>
          <p:nvPr/>
        </p:nvSpPr>
        <p:spPr>
          <a:xfrm>
            <a:off x="9321175" y="370384"/>
            <a:ext cx="49531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What if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omitting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 some “indicated” care activities statistically yields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identical 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(or even </a:t>
            </a:r>
            <a:r>
              <a:rPr lang="en-CA" sz="2800" b="1" i="1">
                <a:solidFill>
                  <a:schemeClr val="tx2"/>
                </a:solidFill>
                <a:latin typeface="Candara" panose="020E0502030303020204" pitchFamily="34" charset="0"/>
              </a:rPr>
              <a:t>better</a:t>
            </a:r>
            <a:r>
              <a:rPr lang="en-CA" sz="2800">
                <a:solidFill>
                  <a:schemeClr val="tx2"/>
                </a:solidFill>
                <a:latin typeface="Candara" panose="020E0502030303020204" pitchFamily="34" charset="0"/>
              </a:rPr>
              <a:t>) health outcomes?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AAD52C-7B82-9BD3-650E-E07EDADC7D6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666488" y="4446577"/>
            <a:ext cx="1208552" cy="0"/>
          </a:xfrm>
          <a:prstGeom prst="line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A299239-6820-184C-251E-4C1CFEAB3581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9513274" y="2076429"/>
            <a:ext cx="2174620" cy="2394295"/>
          </a:xfrm>
          <a:prstGeom prst="bentConnector2">
            <a:avLst/>
          </a:prstGeom>
          <a:ln w="5715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87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Folder Search outline">
            <a:extLst>
              <a:ext uri="{FF2B5EF4-FFF2-40B4-BE49-F238E27FC236}">
                <a16:creationId xmlns:a16="http://schemas.microsoft.com/office/drawing/2014/main" id="{D88B598F-1B77-3AEF-6AA7-CAD0B0CCB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9370" y="628223"/>
            <a:ext cx="1591734" cy="1591734"/>
          </a:xfrm>
          <a:prstGeom prst="rect">
            <a:avLst/>
          </a:prstGeom>
        </p:spPr>
      </p:pic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4E813282-9171-A551-AC3E-71D16DE3FB62}"/>
              </a:ext>
            </a:extLst>
          </p:cNvPr>
          <p:cNvSpPr/>
          <p:nvPr/>
        </p:nvSpPr>
        <p:spPr>
          <a:xfrm>
            <a:off x="8523438" y="305559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6DE44FE4-304B-53BA-114F-AE7EFB24A34F}"/>
              </a:ext>
            </a:extLst>
          </p:cNvPr>
          <p:cNvSpPr/>
          <p:nvPr/>
        </p:nvSpPr>
        <p:spPr>
          <a:xfrm>
            <a:off x="8523438" y="408936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20E99135-526B-AA96-ED53-5F49C8EC5898}"/>
              </a:ext>
            </a:extLst>
          </p:cNvPr>
          <p:cNvSpPr/>
          <p:nvPr/>
        </p:nvSpPr>
        <p:spPr>
          <a:xfrm>
            <a:off x="8523438" y="5139029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97B1F33E-3472-A8D6-74C3-59D25C837EB3}"/>
              </a:ext>
            </a:extLst>
          </p:cNvPr>
          <p:cNvSpPr/>
          <p:nvPr/>
        </p:nvSpPr>
        <p:spPr>
          <a:xfrm>
            <a:off x="9790599" y="3055591"/>
            <a:ext cx="811530" cy="840928"/>
          </a:xfrm>
          <a:prstGeom prst="foldedCorner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7027AEE-11BD-1690-449C-33BFFAAF947F}"/>
              </a:ext>
            </a:extLst>
          </p:cNvPr>
          <p:cNvSpPr/>
          <p:nvPr/>
        </p:nvSpPr>
        <p:spPr>
          <a:xfrm>
            <a:off x="7488623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9654F14-A7B3-2FA0-BCCA-4E04A24402F4}"/>
              </a:ext>
            </a:extLst>
          </p:cNvPr>
          <p:cNvSpPr/>
          <p:nvPr/>
        </p:nvSpPr>
        <p:spPr>
          <a:xfrm>
            <a:off x="11078721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42A9FB58-9DE3-D006-9E2E-E5E20F1F4B46}"/>
              </a:ext>
            </a:extLst>
          </p:cNvPr>
          <p:cNvSpPr/>
          <p:nvPr/>
        </p:nvSpPr>
        <p:spPr>
          <a:xfrm>
            <a:off x="11852694" y="954755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0AC845E-A64A-C7D1-AF32-0BED2F101DA9}"/>
              </a:ext>
            </a:extLst>
          </p:cNvPr>
          <p:cNvSpPr/>
          <p:nvPr/>
        </p:nvSpPr>
        <p:spPr>
          <a:xfrm>
            <a:off x="5305965" y="1187024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A200BE2-8012-7900-4C7E-73F68D23FA93}"/>
              </a:ext>
            </a:extLst>
          </p:cNvPr>
          <p:cNvSpPr/>
          <p:nvPr/>
        </p:nvSpPr>
        <p:spPr>
          <a:xfrm>
            <a:off x="11073177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C4BB97E0-BFC9-7BBF-E42F-79A867250D74}"/>
              </a:ext>
            </a:extLst>
          </p:cNvPr>
          <p:cNvSpPr/>
          <p:nvPr/>
        </p:nvSpPr>
        <p:spPr>
          <a:xfrm>
            <a:off x="11852694" y="2945883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70B9FA-CCE7-D866-C81F-16DDB89B754A}"/>
              </a:ext>
            </a:extLst>
          </p:cNvPr>
          <p:cNvSpPr/>
          <p:nvPr/>
        </p:nvSpPr>
        <p:spPr>
          <a:xfrm>
            <a:off x="5305965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56A97703-6AE5-FCB3-44B6-2DE0DFB2FE27}"/>
              </a:ext>
            </a:extLst>
          </p:cNvPr>
          <p:cNvSpPr/>
          <p:nvPr/>
        </p:nvSpPr>
        <p:spPr>
          <a:xfrm>
            <a:off x="6085482" y="3006720"/>
            <a:ext cx="1240084" cy="938670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chemeClr val="tx1"/>
                </a:solidFill>
              </a:rPr>
              <a:t>PS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34F3BAE-8259-08A2-A6E2-DA770A3A6128}"/>
              </a:ext>
            </a:extLst>
          </p:cNvPr>
          <p:cNvSpPr/>
          <p:nvPr/>
        </p:nvSpPr>
        <p:spPr>
          <a:xfrm>
            <a:off x="8210553" y="2709744"/>
            <a:ext cx="2766729" cy="5018049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34" name="Graphic 33" descr="Repeat with solid fill">
            <a:extLst>
              <a:ext uri="{FF2B5EF4-FFF2-40B4-BE49-F238E27FC236}">
                <a16:creationId xmlns:a16="http://schemas.microsoft.com/office/drawing/2014/main" id="{EEE0397D-8BF6-7ED0-86AD-7AD972E23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50726" y="2193109"/>
            <a:ext cx="914400" cy="914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365CD9F-D937-4CC7-4D80-4FE614A18A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412" y="427118"/>
            <a:ext cx="1077229" cy="199394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DBB82EC-4A0E-556D-8C36-CF15E2076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5412" y="2479083"/>
            <a:ext cx="1077229" cy="1993944"/>
          </a:xfrm>
          <a:prstGeom prst="rect">
            <a:avLst/>
          </a:prstGeom>
        </p:spPr>
      </p:pic>
      <p:pic>
        <p:nvPicPr>
          <p:cNvPr id="41" name="Graphic 40" descr="Folder with solid fill">
            <a:extLst>
              <a:ext uri="{FF2B5EF4-FFF2-40B4-BE49-F238E27FC236}">
                <a16:creationId xmlns:a16="http://schemas.microsoft.com/office/drawing/2014/main" id="{62CEDCE3-4B62-CBE1-C6B8-0D4795028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8286" y="653624"/>
            <a:ext cx="1561835" cy="1540933"/>
          </a:xfrm>
          <a:prstGeom prst="rect">
            <a:avLst/>
          </a:prstGeom>
        </p:spPr>
      </p:pic>
      <p:pic>
        <p:nvPicPr>
          <p:cNvPr id="42" name="Graphic 41" descr="Folder with solid fill">
            <a:extLst>
              <a:ext uri="{FF2B5EF4-FFF2-40B4-BE49-F238E27FC236}">
                <a16:creationId xmlns:a16="http://schemas.microsoft.com/office/drawing/2014/main" id="{98417C79-2808-F0FB-88EA-FE814ED53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15447" y="653624"/>
            <a:ext cx="1561835" cy="1540933"/>
          </a:xfrm>
          <a:prstGeom prst="rect">
            <a:avLst/>
          </a:prstGeom>
        </p:spPr>
      </p:pic>
      <p:sp>
        <p:nvSpPr>
          <p:cNvPr id="43" name="Arrow: Right 42">
            <a:extLst>
              <a:ext uri="{FF2B5EF4-FFF2-40B4-BE49-F238E27FC236}">
                <a16:creationId xmlns:a16="http://schemas.microsoft.com/office/drawing/2014/main" id="{F6CB997C-B397-2406-B57A-534BBE648314}"/>
              </a:ext>
            </a:extLst>
          </p:cNvPr>
          <p:cNvSpPr/>
          <p:nvPr/>
        </p:nvSpPr>
        <p:spPr>
          <a:xfrm>
            <a:off x="7488623" y="3178152"/>
            <a:ext cx="655886" cy="474133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870C45F-F536-77C1-2AD7-A4688064DA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54540" y="2479083"/>
            <a:ext cx="1077229" cy="199394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A587318-D191-B7CF-2280-4BC494CF0E07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26847" y="427118"/>
            <a:ext cx="1077229" cy="19939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30FBD-E251-F537-7A45-F872FC1239E2}"/>
              </a:ext>
            </a:extLst>
          </p:cNvPr>
          <p:cNvSpPr txBox="1"/>
          <p:nvPr/>
        </p:nvSpPr>
        <p:spPr>
          <a:xfrm>
            <a:off x="1008997" y="925184"/>
            <a:ext cx="2107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400" b="1" dirty="0"/>
              <a:t>Associate CCGs</a:t>
            </a:r>
          </a:p>
          <a:p>
            <a:pPr algn="r"/>
            <a:r>
              <a:rPr lang="en-CA" sz="2400" b="1" dirty="0"/>
              <a:t>with Patient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E5E15-3C02-DFFC-8457-55482E95D76F}"/>
              </a:ext>
            </a:extLst>
          </p:cNvPr>
          <p:cNvSpPr txBox="1"/>
          <p:nvPr/>
        </p:nvSpPr>
        <p:spPr>
          <a:xfrm>
            <a:off x="1084081" y="2916312"/>
            <a:ext cx="2032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2400" b="1" dirty="0"/>
              <a:t>Leverage CCGs</a:t>
            </a:r>
          </a:p>
          <a:p>
            <a:pPr algn="r"/>
            <a:r>
              <a:rPr lang="en-CA" sz="2400" b="1" dirty="0"/>
              <a:t>during care</a:t>
            </a:r>
          </a:p>
        </p:txBody>
      </p:sp>
      <p:pic>
        <p:nvPicPr>
          <p:cNvPr id="10" name="Picture 9" descr="A green button with white text&#10;&#10;Description automatically generated">
            <a:extLst>
              <a:ext uri="{FF2B5EF4-FFF2-40B4-BE49-F238E27FC236}">
                <a16:creationId xmlns:a16="http://schemas.microsoft.com/office/drawing/2014/main" id="{623567A4-7EE5-7E46-8EE2-C875F934F36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699" y="5975209"/>
            <a:ext cx="1600767" cy="1600767"/>
          </a:xfrm>
          <a:prstGeom prst="rect">
            <a:avLst/>
          </a:prstGeom>
        </p:spPr>
      </p:pic>
      <p:pic>
        <p:nvPicPr>
          <p:cNvPr id="11" name="Picture 10" descr="A green button with white text&#10;&#10;Description automatically generated">
            <a:extLst>
              <a:ext uri="{FF2B5EF4-FFF2-40B4-BE49-F238E27FC236}">
                <a16:creationId xmlns:a16="http://schemas.microsoft.com/office/drawing/2014/main" id="{E92FE990-4792-A760-6881-579FA582207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462" y="3859255"/>
            <a:ext cx="1600767" cy="16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7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D02F-9BD2-BBB0-6A0F-6589E1BE4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EF8543-33D6-9B5E-2B7B-48BC8645522D}"/>
              </a:ext>
            </a:extLst>
          </p:cNvPr>
          <p:cNvSpPr/>
          <p:nvPr/>
        </p:nvSpPr>
        <p:spPr>
          <a:xfrm rot="20528184">
            <a:off x="1843367" y="2415095"/>
            <a:ext cx="7882490" cy="2357734"/>
          </a:xfrm>
          <a:prstGeom prst="ellipse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EC3913-3153-F9F1-7B6D-3138CBF172E6}"/>
              </a:ext>
            </a:extLst>
          </p:cNvPr>
          <p:cNvSpPr/>
          <p:nvPr/>
        </p:nvSpPr>
        <p:spPr>
          <a:xfrm>
            <a:off x="2241493" y="2081924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Publisher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2B937-737C-30DF-452E-8CF283B2759C}"/>
              </a:ext>
            </a:extLst>
          </p:cNvPr>
          <p:cNvSpPr/>
          <p:nvPr/>
        </p:nvSpPr>
        <p:spPr>
          <a:xfrm>
            <a:off x="7364231" y="2081924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Repository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D7D650-6B5C-752A-49CB-7E69D7BF720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997465" y="2567446"/>
            <a:ext cx="336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62444-3B61-4069-6361-DB5D8FC69FCE}"/>
              </a:ext>
            </a:extLst>
          </p:cNvPr>
          <p:cNvSpPr/>
          <p:nvPr/>
        </p:nvSpPr>
        <p:spPr>
          <a:xfrm>
            <a:off x="2241493" y="5514721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>
                <a:solidFill>
                  <a:schemeClr val="tx2"/>
                </a:solidFill>
              </a:rPr>
              <a:t>Performer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A415B3-A340-901F-03F0-27DB86A96D54}"/>
              </a:ext>
            </a:extLst>
          </p:cNvPr>
          <p:cNvSpPr/>
          <p:nvPr/>
        </p:nvSpPr>
        <p:spPr>
          <a:xfrm>
            <a:off x="7364231" y="5514721"/>
            <a:ext cx="1755972" cy="971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dirty="0">
                <a:solidFill>
                  <a:schemeClr val="tx2"/>
                </a:solidFill>
              </a:rPr>
              <a:t>Guideline</a:t>
            </a:r>
          </a:p>
          <a:p>
            <a:pPr algn="ctr"/>
            <a:r>
              <a:rPr lang="en-CA" sz="2000" dirty="0">
                <a:solidFill>
                  <a:schemeClr val="tx2"/>
                </a:solidFill>
              </a:rPr>
              <a:t>Engine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C3F527-1E58-421F-3CC2-408A61105D0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997465" y="6000243"/>
            <a:ext cx="33667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C0393E-90EE-C4A9-E9A9-105A785ADDAB}"/>
              </a:ext>
            </a:extLst>
          </p:cNvPr>
          <p:cNvSpPr txBox="1"/>
          <p:nvPr/>
        </p:nvSpPr>
        <p:spPr>
          <a:xfrm>
            <a:off x="4276468" y="1739060"/>
            <a:ext cx="275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>
                <a:solidFill>
                  <a:schemeClr val="tx2"/>
                </a:solidFill>
              </a:rPr>
              <a:t>QRPH-61: Search for Guideline</a:t>
            </a:r>
          </a:p>
          <a:p>
            <a:r>
              <a:rPr lang="en-CA" sz="1600" dirty="0">
                <a:solidFill>
                  <a:schemeClr val="tx2"/>
                </a:solidFill>
              </a:rPr>
              <a:t>QRPH-62: Retrieve Guideline</a:t>
            </a:r>
          </a:p>
          <a:p>
            <a:r>
              <a:rPr lang="en-CA" sz="1600" b="1" dirty="0">
                <a:solidFill>
                  <a:schemeClr val="tx2"/>
                </a:solidFill>
              </a:rPr>
              <a:t>QRPH-63: Publish Guideline*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45C422-BFE9-C8D2-8840-6F498CCF3F3B}"/>
              </a:ext>
            </a:extLst>
          </p:cNvPr>
          <p:cNvSpPr txBox="1"/>
          <p:nvPr/>
        </p:nvSpPr>
        <p:spPr>
          <a:xfrm>
            <a:off x="4281212" y="6000243"/>
            <a:ext cx="2432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tx2"/>
                </a:solidFill>
              </a:rPr>
              <a:t>QRPH-64: Apply guideline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C905FB-7E90-14AC-7544-E7133A35802B}"/>
              </a:ext>
            </a:extLst>
          </p:cNvPr>
          <p:cNvSpPr txBox="1"/>
          <p:nvPr/>
        </p:nvSpPr>
        <p:spPr>
          <a:xfrm>
            <a:off x="3997911" y="4290857"/>
            <a:ext cx="26452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b="1" dirty="0">
                <a:solidFill>
                  <a:srgbClr val="C00000"/>
                </a:solidFill>
              </a:rPr>
              <a:t>PCC-41: Search for Care Plan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PCC-38: Retrieve Care Plan</a:t>
            </a:r>
          </a:p>
          <a:p>
            <a:r>
              <a:rPr lang="en-CA" sz="1600" b="1" dirty="0">
                <a:solidFill>
                  <a:srgbClr val="C00000"/>
                </a:solidFill>
              </a:rPr>
              <a:t>PCC-37: Update Care Plan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6925C8-7F40-42E6-3140-D4272A4160EE}"/>
              </a:ext>
            </a:extLst>
          </p:cNvPr>
          <p:cNvSpPr/>
          <p:nvPr/>
        </p:nvSpPr>
        <p:spPr>
          <a:xfrm>
            <a:off x="2241493" y="4121619"/>
            <a:ext cx="1755972" cy="9710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Care Plan</a:t>
            </a:r>
          </a:p>
          <a:p>
            <a:pPr algn="ctr"/>
            <a:r>
              <a:rPr lang="en-CA" sz="2000">
                <a:solidFill>
                  <a:srgbClr val="C00000"/>
                </a:solidFill>
              </a:rPr>
              <a:t>Contributor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4E2AF1-1438-455F-FCDA-4CBA7F58351F}"/>
              </a:ext>
            </a:extLst>
          </p:cNvPr>
          <p:cNvSpPr/>
          <p:nvPr/>
        </p:nvSpPr>
        <p:spPr>
          <a:xfrm>
            <a:off x="10637952" y="4121619"/>
            <a:ext cx="1755972" cy="97104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Care Plan</a:t>
            </a:r>
          </a:p>
          <a:p>
            <a:pPr algn="ctr"/>
            <a:r>
              <a:rPr lang="en-CA" sz="2000">
                <a:solidFill>
                  <a:srgbClr val="C00000"/>
                </a:solidFill>
              </a:rPr>
              <a:t>Service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CCD0F5-B3AE-610B-D54A-8FBEB5D6DA8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3997465" y="4607141"/>
            <a:ext cx="66404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F7502FF-9879-514D-3C06-7AA1FB11087D}"/>
              </a:ext>
            </a:extLst>
          </p:cNvPr>
          <p:cNvSpPr/>
          <p:nvPr/>
        </p:nvSpPr>
        <p:spPr>
          <a:xfrm>
            <a:off x="1804524" y="1653046"/>
            <a:ext cx="7657190" cy="1577946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3E8527-6A97-2B02-32CD-EED67C7FA837}"/>
              </a:ext>
            </a:extLst>
          </p:cNvPr>
          <p:cNvSpPr/>
          <p:nvPr/>
        </p:nvSpPr>
        <p:spPr>
          <a:xfrm>
            <a:off x="1804523" y="5267325"/>
            <a:ext cx="7657191" cy="1637389"/>
          </a:xfrm>
          <a:prstGeom prst="roundRect">
            <a:avLst/>
          </a:prstGeom>
          <a:noFill/>
          <a:ln w="381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C74E129-D6ED-4A1E-F4FA-59E8DF5387BA}"/>
              </a:ext>
            </a:extLst>
          </p:cNvPr>
          <p:cNvSpPr/>
          <p:nvPr/>
        </p:nvSpPr>
        <p:spPr>
          <a:xfrm>
            <a:off x="1011504" y="2146659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278B976-054F-6721-73D6-1238F2FF8CC0}"/>
              </a:ext>
            </a:extLst>
          </p:cNvPr>
          <p:cNvSpPr/>
          <p:nvPr/>
        </p:nvSpPr>
        <p:spPr>
          <a:xfrm>
            <a:off x="6690767" y="3368767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FF9900"/>
                </a:solidFill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3451D2-2CD1-4882-A249-E329549987A4}"/>
              </a:ext>
            </a:extLst>
          </p:cNvPr>
          <p:cNvSpPr/>
          <p:nvPr/>
        </p:nvSpPr>
        <p:spPr>
          <a:xfrm>
            <a:off x="1089580" y="5845905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5E8A48-7894-0BE6-11EA-0C810B4460AF}"/>
              </a:ext>
            </a:extLst>
          </p:cNvPr>
          <p:cNvSpPr/>
          <p:nvPr/>
        </p:nvSpPr>
        <p:spPr>
          <a:xfrm>
            <a:off x="1690590" y="4368026"/>
            <a:ext cx="420787" cy="420787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64B629-D7C1-BD79-61B2-887A84704CFC}"/>
              </a:ext>
            </a:extLst>
          </p:cNvPr>
          <p:cNvSpPr txBox="1"/>
          <p:nvPr/>
        </p:nvSpPr>
        <p:spPr>
          <a:xfrm>
            <a:off x="1804523" y="7554502"/>
            <a:ext cx="7713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1400" dirty="0">
                <a:solidFill>
                  <a:schemeClr val="tx2"/>
                </a:solidFill>
              </a:rPr>
              <a:t>*A Guideline Publisher </a:t>
            </a:r>
            <a:r>
              <a:rPr lang="en-CA" sz="1400" b="1" i="1" dirty="0">
                <a:solidFill>
                  <a:schemeClr val="tx2"/>
                </a:solidFill>
              </a:rPr>
              <a:t>may</a:t>
            </a:r>
            <a:r>
              <a:rPr lang="en-CA" sz="1400" dirty="0">
                <a:solidFill>
                  <a:schemeClr val="tx2"/>
                </a:solidFill>
              </a:rPr>
              <a:t> digitally sign the top-level bundle (the </a:t>
            </a:r>
            <a:r>
              <a:rPr lang="en-CA" sz="1400" i="1" dirty="0">
                <a:solidFill>
                  <a:schemeClr val="tx2"/>
                </a:solidFill>
              </a:rPr>
              <a:t>folder</a:t>
            </a:r>
            <a:r>
              <a:rPr lang="en-CA" sz="1400" dirty="0">
                <a:solidFill>
                  <a:schemeClr val="tx2"/>
                </a:solidFill>
              </a:rPr>
              <a:t>) and/or </a:t>
            </a:r>
            <a:r>
              <a:rPr lang="en-CA" sz="1400" b="1" i="1" dirty="0">
                <a:solidFill>
                  <a:schemeClr val="tx2"/>
                </a:solidFill>
              </a:rPr>
              <a:t>may </a:t>
            </a:r>
            <a:r>
              <a:rPr lang="en-CA" sz="1400" dirty="0">
                <a:solidFill>
                  <a:schemeClr val="tx2"/>
                </a:solidFill>
              </a:rPr>
              <a:t>digitally sign every resource (each CARD, all libraries, etc.).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D0EA8E-F607-63BF-5B22-47B48F3C280F}"/>
              </a:ext>
            </a:extLst>
          </p:cNvPr>
          <p:cNvSpPr/>
          <p:nvPr/>
        </p:nvSpPr>
        <p:spPr>
          <a:xfrm>
            <a:off x="7191754" y="1844301"/>
            <a:ext cx="2070387" cy="4874214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F738A5-7148-4850-88C9-81D595FCD55A}"/>
              </a:ext>
            </a:extLst>
          </p:cNvPr>
          <p:cNvCxnSpPr>
            <a:cxnSpLocks/>
            <a:stCxn id="12" idx="0"/>
            <a:endCxn id="6" idx="2"/>
          </p:cNvCxnSpPr>
          <p:nvPr/>
        </p:nvCxnSpPr>
        <p:spPr>
          <a:xfrm flipV="1">
            <a:off x="8242217" y="3052968"/>
            <a:ext cx="0" cy="2461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0EEB9B-8225-7A6C-10D2-345C8F438A30}"/>
              </a:ext>
            </a:extLst>
          </p:cNvPr>
          <p:cNvSpPr txBox="1"/>
          <p:nvPr/>
        </p:nvSpPr>
        <p:spPr>
          <a:xfrm>
            <a:off x="739706" y="2547634"/>
            <a:ext cx="9637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500" b="1" dirty="0">
                <a:solidFill>
                  <a:srgbClr val="00B050"/>
                </a:solidFill>
              </a:rPr>
              <a:t>CCGs are </a:t>
            </a:r>
          </a:p>
          <a:p>
            <a:pPr algn="ctr"/>
            <a:r>
              <a:rPr lang="en-CA" sz="1500" b="1" dirty="0">
                <a:solidFill>
                  <a:srgbClr val="00B050"/>
                </a:solidFill>
              </a:rPr>
              <a:t>published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2963B-8AC7-2519-1D01-04F297E55024}"/>
              </a:ext>
            </a:extLst>
          </p:cNvPr>
          <p:cNvSpPr txBox="1"/>
          <p:nvPr/>
        </p:nvSpPr>
        <p:spPr>
          <a:xfrm>
            <a:off x="3518115" y="3251012"/>
            <a:ext cx="31726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FF9900"/>
                </a:solidFill>
              </a:rPr>
              <a:t>$apply Engines regularly refresh their local cache of published CCGs.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E1567-4361-C756-5952-46C1CB86CDA5}"/>
              </a:ext>
            </a:extLst>
          </p:cNvPr>
          <p:cNvSpPr txBox="1"/>
          <p:nvPr/>
        </p:nvSpPr>
        <p:spPr>
          <a:xfrm>
            <a:off x="0" y="4214726"/>
            <a:ext cx="173228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C00000"/>
                </a:solidFill>
              </a:rPr>
              <a:t>Providers associate Patients with relevant CCGs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AB35B-8D11-B4E2-4236-D85520D00EF5}"/>
              </a:ext>
            </a:extLst>
          </p:cNvPr>
          <p:cNvSpPr txBox="1"/>
          <p:nvPr/>
        </p:nvSpPr>
        <p:spPr>
          <a:xfrm>
            <a:off x="34979" y="6329903"/>
            <a:ext cx="1769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1500" b="1" dirty="0">
                <a:solidFill>
                  <a:srgbClr val="00B0F0"/>
                </a:solidFill>
              </a:rPr>
              <a:t>CCGs inform the course of patient care during an encounter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7861DB-7EF7-A8D7-682F-3C3D24279F2A}"/>
              </a:ext>
            </a:extLst>
          </p:cNvPr>
          <p:cNvSpPr txBox="1"/>
          <p:nvPr/>
        </p:nvSpPr>
        <p:spPr>
          <a:xfrm>
            <a:off x="9594482" y="2087491"/>
            <a:ext cx="3061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chemeClr val="accent2">
                    <a:lumMod val="75000"/>
                  </a:schemeClr>
                </a:solidFill>
              </a:rPr>
              <a:t>In an </a:t>
            </a:r>
            <a:r>
              <a:rPr lang="en-CA" sz="1600" u="sng" dirty="0">
                <a:solidFill>
                  <a:schemeClr val="accent2">
                    <a:lumMod val="75000"/>
                  </a:schemeClr>
                </a:solidFill>
              </a:rPr>
              <a:t>out-of-band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</a:rPr>
              <a:t> process, a list of </a:t>
            </a:r>
            <a:r>
              <a:rPr lang="en-CA" sz="1600" b="1" i="1" dirty="0">
                <a:solidFill>
                  <a:schemeClr val="accent2">
                    <a:lumMod val="75000"/>
                  </a:schemeClr>
                </a:solidFill>
              </a:rPr>
              <a:t>available</a:t>
            </a:r>
            <a:r>
              <a:rPr lang="en-CA" sz="1600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</a:rPr>
              <a:t>CCGs is made available for Care Providers to choose from.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BE309-BC41-40B8-ADF3-BD213EF682BE}"/>
              </a:ext>
            </a:extLst>
          </p:cNvPr>
          <p:cNvSpPr txBox="1"/>
          <p:nvPr/>
        </p:nvSpPr>
        <p:spPr>
          <a:xfrm>
            <a:off x="9580006" y="5547410"/>
            <a:ext cx="40361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FF9900"/>
                </a:solidFill>
              </a:rPr>
              <a:t>By assuming the Engine </a:t>
            </a:r>
            <a:r>
              <a:rPr lang="en-CA" sz="1600" i="1" u="sng" dirty="0">
                <a:solidFill>
                  <a:srgbClr val="FF9900"/>
                </a:solidFill>
              </a:rPr>
              <a:t>has</a:t>
            </a:r>
            <a:r>
              <a:rPr lang="en-CA" sz="1600" dirty="0">
                <a:solidFill>
                  <a:srgbClr val="FF9900"/>
                </a:solidFill>
              </a:rPr>
              <a:t> the relevant CCGs, we can forego having to have the Performer hold a CCG copy and pass it to the Engine as part of the transaction bundle.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754BD3-F5B8-2BB5-DD7A-BCB9F4BC930E}"/>
              </a:ext>
            </a:extLst>
          </p:cNvPr>
          <p:cNvSpPr txBox="1"/>
          <p:nvPr/>
        </p:nvSpPr>
        <p:spPr>
          <a:xfrm>
            <a:off x="8283673" y="3281114"/>
            <a:ext cx="27803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solidFill>
                  <a:schemeClr val="tx2"/>
                </a:solidFill>
              </a:rPr>
              <a:t>QRPH-61: Search for Guideline</a:t>
            </a:r>
          </a:p>
          <a:p>
            <a:r>
              <a:rPr lang="en-CA" sz="1600" b="1" dirty="0">
                <a:solidFill>
                  <a:schemeClr val="tx2"/>
                </a:solidFill>
              </a:rPr>
              <a:t>QRPH-62: Retrieve Guideline</a:t>
            </a:r>
          </a:p>
        </p:txBody>
      </p:sp>
    </p:spTree>
    <p:extLst>
      <p:ext uri="{BB962C8B-B14F-4D97-AF65-F5344CB8AC3E}">
        <p14:creationId xmlns:p14="http://schemas.microsoft.com/office/powerpoint/2010/main" val="379109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0FBF6A-C349-AFD4-86EC-8097349CEBE4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Publisher\nor Guideline Engine" as a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Search for Guidelines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CA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Search for Guidelines Response</a:t>
            </a:r>
            <a:endParaRPr lang="en-CA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close-up of several yellow squares&#10;&#10;Description automatically generated">
            <a:extLst>
              <a:ext uri="{FF2B5EF4-FFF2-40B4-BE49-F238E27FC236}">
                <a16:creationId xmlns:a16="http://schemas.microsoft.com/office/drawing/2014/main" id="{F57A996A-AE0D-BB86-9D9A-EA64B4C54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582" y="2109216"/>
            <a:ext cx="6087249" cy="2950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31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79F27-3906-092A-D7E6-3590A9F4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CDD8A2-1752-01BD-A1E9-764D3B061FFC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Publisher\nor Guideline Engine"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Retrieve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Retrieve Guideline Response</a:t>
            </a:r>
          </a:p>
        </p:txBody>
      </p:sp>
      <p:pic>
        <p:nvPicPr>
          <p:cNvPr id="2" name="Picture 1" descr="A diagram of a guideline&#10;&#10;Description automatically generated">
            <a:extLst>
              <a:ext uri="{FF2B5EF4-FFF2-40B4-BE49-F238E27FC236}">
                <a16:creationId xmlns:a16="http://schemas.microsoft.com/office/drawing/2014/main" id="{E33E627A-FC36-106A-1CC6-2D3E10FD6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017" y="2148305"/>
            <a:ext cx="5782864" cy="29626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199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C68C7-B7C4-25E6-A3A0-70034B9C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F0017-A860-03C4-7473-F425D9192F7A}"/>
              </a:ext>
            </a:extLst>
          </p:cNvPr>
          <p:cNvSpPr txBox="1"/>
          <p:nvPr/>
        </p:nvSpPr>
        <p:spPr>
          <a:xfrm>
            <a:off x="1024128" y="3129496"/>
            <a:ext cx="527913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Publisher 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Repository"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Publish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Publish Guideline Response</a:t>
            </a:r>
          </a:p>
        </p:txBody>
      </p:sp>
      <p:pic>
        <p:nvPicPr>
          <p:cNvPr id="5" name="Picture 4" descr="A group of yellow rectangles with black text&#10;&#10;Description automatically generated">
            <a:extLst>
              <a:ext uri="{FF2B5EF4-FFF2-40B4-BE49-F238E27FC236}">
                <a16:creationId xmlns:a16="http://schemas.microsoft.com/office/drawing/2014/main" id="{7073CA70-7285-21C6-EE8B-A5315F7C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3" y="2165069"/>
            <a:ext cx="6954107" cy="2929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01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23E3AA3-5972-98A2-6595-E99FB93DB392}"/>
              </a:ext>
            </a:extLst>
          </p:cNvPr>
          <p:cNvSpPr/>
          <p:nvPr/>
        </p:nvSpPr>
        <p:spPr>
          <a:xfrm>
            <a:off x="5833496" y="1874544"/>
            <a:ext cx="4320480" cy="4104456"/>
          </a:xfrm>
          <a:prstGeom prst="ellipse">
            <a:avLst/>
          </a:prstGeom>
          <a:solidFill>
            <a:srgbClr val="00B0F0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2795F9-2A34-4693-DE08-F43C148CC684}"/>
              </a:ext>
            </a:extLst>
          </p:cNvPr>
          <p:cNvSpPr/>
          <p:nvPr/>
        </p:nvSpPr>
        <p:spPr>
          <a:xfrm>
            <a:off x="5041408" y="2270588"/>
            <a:ext cx="3456384" cy="3312368"/>
          </a:xfrm>
          <a:prstGeom prst="ellipse">
            <a:avLst/>
          </a:prstGeom>
          <a:solidFill>
            <a:srgbClr val="FFFF00">
              <a:alpha val="45000"/>
            </a:srgbClr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663EED-56E4-B3E1-02C4-2ACBF5568A40}"/>
              </a:ext>
            </a:extLst>
          </p:cNvPr>
          <p:cNvSpPr txBox="1"/>
          <p:nvPr/>
        </p:nvSpPr>
        <p:spPr>
          <a:xfrm>
            <a:off x="10153976" y="4826872"/>
            <a:ext cx="295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00B0F0"/>
                </a:solidFill>
              </a:rPr>
              <a:t>Everything that </a:t>
            </a:r>
            <a:r>
              <a:rPr lang="en-CA" sz="2400" b="1" i="1" u="sng" dirty="0">
                <a:solidFill>
                  <a:srgbClr val="00B0F0"/>
                </a:solidFill>
              </a:rPr>
              <a:t>should</a:t>
            </a:r>
            <a:r>
              <a:rPr lang="en-CA" sz="2400" b="1" dirty="0">
                <a:solidFill>
                  <a:srgbClr val="00B0F0"/>
                </a:solidFill>
              </a:rPr>
              <a:t> </a:t>
            </a:r>
            <a:r>
              <a:rPr lang="en-CA" sz="2400" dirty="0">
                <a:solidFill>
                  <a:srgbClr val="00B0F0"/>
                </a:solidFill>
              </a:rPr>
              <a:t>be done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44EDA44-F72E-3D40-9D65-AD4E14A76AD3}"/>
              </a:ext>
            </a:extLst>
          </p:cNvPr>
          <p:cNvCxnSpPr>
            <a:cxnSpLocks/>
            <a:stCxn id="3" idx="6"/>
            <a:endCxn id="5" idx="0"/>
          </p:cNvCxnSpPr>
          <p:nvPr/>
        </p:nvCxnSpPr>
        <p:spPr>
          <a:xfrm>
            <a:off x="10153976" y="3926772"/>
            <a:ext cx="1476164" cy="900100"/>
          </a:xfrm>
          <a:prstGeom prst="bentConnector2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86AEC40-DCA4-55B0-3E4E-BBF6A3996768}"/>
              </a:ext>
            </a:extLst>
          </p:cNvPr>
          <p:cNvSpPr txBox="1"/>
          <p:nvPr/>
        </p:nvSpPr>
        <p:spPr>
          <a:xfrm>
            <a:off x="2629141" y="2018560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C000"/>
                </a:solidFill>
              </a:rPr>
              <a:t>Everything that </a:t>
            </a:r>
            <a:r>
              <a:rPr lang="en-CA" sz="2400" b="1" i="1" dirty="0">
                <a:solidFill>
                  <a:srgbClr val="FFC000"/>
                </a:solidFill>
              </a:rPr>
              <a:t>was</a:t>
            </a:r>
            <a:r>
              <a:rPr lang="en-CA" sz="2400" b="1" dirty="0">
                <a:solidFill>
                  <a:srgbClr val="FFC000"/>
                </a:solidFill>
              </a:rPr>
              <a:t> </a:t>
            </a:r>
            <a:r>
              <a:rPr lang="en-CA" sz="2400" dirty="0">
                <a:solidFill>
                  <a:srgbClr val="FFC000"/>
                </a:solidFill>
              </a:rPr>
              <a:t>done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E1971E-8D41-C8CE-7FFE-8772596B3C3F}"/>
              </a:ext>
            </a:extLst>
          </p:cNvPr>
          <p:cNvCxnSpPr>
            <a:stCxn id="7" idx="2"/>
            <a:endCxn id="4" idx="2"/>
          </p:cNvCxnSpPr>
          <p:nvPr/>
        </p:nvCxnSpPr>
        <p:spPr>
          <a:xfrm rot="16200000" flipH="1">
            <a:off x="3944739" y="2830102"/>
            <a:ext cx="1077215" cy="1116123"/>
          </a:xfrm>
          <a:prstGeom prst="bentConnector2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5E6A59-DD5D-B6FC-FAC2-095F0B6B5311}"/>
              </a:ext>
            </a:extLst>
          </p:cNvPr>
          <p:cNvCxnSpPr/>
          <p:nvPr/>
        </p:nvCxnSpPr>
        <p:spPr>
          <a:xfrm flipH="1">
            <a:off x="4825384" y="4538840"/>
            <a:ext cx="792088" cy="104411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016C15A-DC55-40BB-709C-D99A6D3B5F9D}"/>
              </a:ext>
            </a:extLst>
          </p:cNvPr>
          <p:cNvCxnSpPr/>
          <p:nvPr/>
        </p:nvCxnSpPr>
        <p:spPr>
          <a:xfrm flipH="1">
            <a:off x="9185210" y="2012224"/>
            <a:ext cx="792088" cy="1044116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5A6414-1486-405B-1489-7589A196E631}"/>
              </a:ext>
            </a:extLst>
          </p:cNvPr>
          <p:cNvSpPr txBox="1"/>
          <p:nvPr/>
        </p:nvSpPr>
        <p:spPr>
          <a:xfrm>
            <a:off x="3529240" y="5594749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Errors of </a:t>
            </a:r>
            <a:r>
              <a:rPr lang="en-CA" sz="2400" b="1" dirty="0">
                <a:solidFill>
                  <a:srgbClr val="FF0000"/>
                </a:solidFill>
              </a:rPr>
              <a:t>Commission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8E4D4-B86E-BC44-2429-20B05CFE57B6}"/>
              </a:ext>
            </a:extLst>
          </p:cNvPr>
          <p:cNvSpPr txBox="1"/>
          <p:nvPr/>
        </p:nvSpPr>
        <p:spPr>
          <a:xfrm>
            <a:off x="8689101" y="1187563"/>
            <a:ext cx="2592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rgbClr val="FF0000"/>
                </a:solidFill>
              </a:rPr>
              <a:t>Errors of </a:t>
            </a:r>
          </a:p>
          <a:p>
            <a:pPr algn="ctr"/>
            <a:r>
              <a:rPr lang="en-CA" sz="2400" b="1" dirty="0">
                <a:solidFill>
                  <a:srgbClr val="FF0000"/>
                </a:solidFill>
              </a:rPr>
              <a:t>Omission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F946AC-64A5-1B95-723D-6F6AC347354C}"/>
              </a:ext>
            </a:extLst>
          </p:cNvPr>
          <p:cNvSpPr txBox="1"/>
          <p:nvPr/>
        </p:nvSpPr>
        <p:spPr>
          <a:xfrm>
            <a:off x="5905505" y="3695938"/>
            <a:ext cx="2592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solidFill>
                  <a:srgbClr val="00B050"/>
                </a:solidFill>
                <a:latin typeface="Candara" panose="020E0502030303020204" pitchFamily="34" charset="0"/>
              </a:rPr>
              <a:t>The GREEN ZONE</a:t>
            </a:r>
          </a:p>
        </p:txBody>
      </p:sp>
    </p:spTree>
    <p:extLst>
      <p:ext uri="{BB962C8B-B14F-4D97-AF65-F5344CB8AC3E}">
        <p14:creationId xmlns:p14="http://schemas.microsoft.com/office/powerpoint/2010/main" val="174638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9231F-2679-6E07-883B-964A865D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0A02B3-FABD-F6E5-E236-EDE24DE32905}"/>
              </a:ext>
            </a:extLst>
          </p:cNvPr>
          <p:cNvSpPr txBox="1"/>
          <p:nvPr/>
        </p:nvSpPr>
        <p:spPr>
          <a:xfrm>
            <a:off x="1024128" y="3129496"/>
            <a:ext cx="5279136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Performer" as a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Participant "Guideline Engine" as b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loop until no Request resources returned in Apply Guideline Response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a: Prepare contextual content bundle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b: Apply Guideline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b: $apply operation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 -&gt; a: Apply Guideline Response</a:t>
            </a:r>
          </a:p>
          <a:p>
            <a:pPr>
              <a:spcBef>
                <a:spcPts val="600"/>
              </a:spcBef>
            </a:pPr>
            <a:r>
              <a:rPr lang="en-US" sz="1100" kern="1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a -&gt; a: Process Request resources\n with human input</a:t>
            </a:r>
          </a:p>
        </p:txBody>
      </p:sp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5AA6852D-5721-591F-98E0-9B94147C2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992" y="1574128"/>
            <a:ext cx="7422186" cy="50813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303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889161-5EC5-0BA8-A577-61D833BF3C26}"/>
              </a:ext>
            </a:extLst>
          </p:cNvPr>
          <p:cNvSpPr/>
          <p:nvPr/>
        </p:nvSpPr>
        <p:spPr>
          <a:xfrm>
            <a:off x="2267712" y="1085088"/>
            <a:ext cx="4706112" cy="4437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E336E7-F6A9-F6C5-1A13-F7AFD8137E2E}"/>
              </a:ext>
            </a:extLst>
          </p:cNvPr>
          <p:cNvSpPr/>
          <p:nvPr/>
        </p:nvSpPr>
        <p:spPr>
          <a:xfrm>
            <a:off x="2767584" y="1633728"/>
            <a:ext cx="3925824" cy="37551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E402BA-A229-84C8-785E-F5B784D63609}"/>
              </a:ext>
            </a:extLst>
          </p:cNvPr>
          <p:cNvSpPr/>
          <p:nvPr/>
        </p:nvSpPr>
        <p:spPr>
          <a:xfrm>
            <a:off x="3048000" y="2353056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3417C-C534-7C16-473A-BFFFC87AA3BF}"/>
              </a:ext>
            </a:extLst>
          </p:cNvPr>
          <p:cNvSpPr/>
          <p:nvPr/>
        </p:nvSpPr>
        <p:spPr>
          <a:xfrm>
            <a:off x="3535680" y="2657856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E4B015-7519-6CEE-119F-23AB913E2BCA}"/>
              </a:ext>
            </a:extLst>
          </p:cNvPr>
          <p:cNvSpPr txBox="1"/>
          <p:nvPr/>
        </p:nvSpPr>
        <p:spPr>
          <a:xfrm>
            <a:off x="4426095" y="3143442"/>
            <a:ext cx="10599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dirty="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32975-51BB-4FD8-F542-4931305BCEAA}"/>
              </a:ext>
            </a:extLst>
          </p:cNvPr>
          <p:cNvSpPr txBox="1"/>
          <p:nvPr/>
        </p:nvSpPr>
        <p:spPr>
          <a:xfrm>
            <a:off x="2279167" y="1074009"/>
            <a:ext cx="153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CCG Package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69C7D-0E22-4484-C57F-0E897A9DF029}"/>
              </a:ext>
            </a:extLst>
          </p:cNvPr>
          <p:cNvSpPr txBox="1"/>
          <p:nvPr/>
        </p:nvSpPr>
        <p:spPr>
          <a:xfrm>
            <a:off x="2767584" y="1644807"/>
            <a:ext cx="1349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C00000"/>
                </a:solidFill>
              </a:rPr>
              <a:t>CCG Folder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6C86A5-13B2-9D96-7967-627F2FD066FC}"/>
              </a:ext>
            </a:extLst>
          </p:cNvPr>
          <p:cNvSpPr txBox="1"/>
          <p:nvPr/>
        </p:nvSpPr>
        <p:spPr>
          <a:xfrm>
            <a:off x="3047999" y="2278236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B8A459-E427-8DAA-A1A8-F80320D9E9B4}"/>
              </a:ext>
            </a:extLst>
          </p:cNvPr>
          <p:cNvSpPr txBox="1"/>
          <p:nvPr/>
        </p:nvSpPr>
        <p:spPr>
          <a:xfrm>
            <a:off x="3530786" y="2620432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6D2FDB-1051-9814-F0DE-5A3AC80E86E9}"/>
              </a:ext>
            </a:extLst>
          </p:cNvPr>
          <p:cNvSpPr/>
          <p:nvPr/>
        </p:nvSpPr>
        <p:spPr>
          <a:xfrm>
            <a:off x="3048000" y="3180151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D9ABFF-ED30-77EE-24CF-9C1FA672D8A9}"/>
              </a:ext>
            </a:extLst>
          </p:cNvPr>
          <p:cNvSpPr/>
          <p:nvPr/>
        </p:nvSpPr>
        <p:spPr>
          <a:xfrm>
            <a:off x="3535680" y="3484951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05F223-8EBA-AA3F-67AB-A335B3D557F5}"/>
              </a:ext>
            </a:extLst>
          </p:cNvPr>
          <p:cNvSpPr txBox="1"/>
          <p:nvPr/>
        </p:nvSpPr>
        <p:spPr>
          <a:xfrm>
            <a:off x="3047999" y="3105331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CC1736-B850-C96F-BA51-B71D2CAB5C95}"/>
              </a:ext>
            </a:extLst>
          </p:cNvPr>
          <p:cNvSpPr txBox="1"/>
          <p:nvPr/>
        </p:nvSpPr>
        <p:spPr>
          <a:xfrm>
            <a:off x="3530786" y="3447527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11C3A0-F1AE-0C25-4E1E-A090FA9E79A4}"/>
              </a:ext>
            </a:extLst>
          </p:cNvPr>
          <p:cNvSpPr/>
          <p:nvPr/>
        </p:nvSpPr>
        <p:spPr>
          <a:xfrm>
            <a:off x="3048000" y="4516290"/>
            <a:ext cx="3438144" cy="7437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215858-32C8-C214-80EC-0B5BD621F1A4}"/>
              </a:ext>
            </a:extLst>
          </p:cNvPr>
          <p:cNvSpPr/>
          <p:nvPr/>
        </p:nvSpPr>
        <p:spPr>
          <a:xfrm>
            <a:off x="3535680" y="4821090"/>
            <a:ext cx="2840736" cy="3657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895157-35F9-03AA-BEBA-D7108B8DAD75}"/>
              </a:ext>
            </a:extLst>
          </p:cNvPr>
          <p:cNvSpPr txBox="1"/>
          <p:nvPr/>
        </p:nvSpPr>
        <p:spPr>
          <a:xfrm>
            <a:off x="3047999" y="4441470"/>
            <a:ext cx="1790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accent4"/>
                </a:solidFill>
              </a:rPr>
              <a:t>CCG CARD (PD)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D952C-FE22-2D84-D24B-A91405CE0107}"/>
              </a:ext>
            </a:extLst>
          </p:cNvPr>
          <p:cNvSpPr txBox="1"/>
          <p:nvPr/>
        </p:nvSpPr>
        <p:spPr>
          <a:xfrm>
            <a:off x="3530786" y="4783666"/>
            <a:ext cx="240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rgbClr val="00B050"/>
                </a:solidFill>
              </a:rPr>
              <a:t>CCG CARD (AD:1..13)</a:t>
            </a:r>
          </a:p>
        </p:txBody>
      </p:sp>
      <p:pic>
        <p:nvPicPr>
          <p:cNvPr id="29" name="Graphic 28" descr="Lock with solid fill">
            <a:extLst>
              <a:ext uri="{FF2B5EF4-FFF2-40B4-BE49-F238E27FC236}">
                <a16:creationId xmlns:a16="http://schemas.microsoft.com/office/drawing/2014/main" id="{5FBA2DC4-81D8-C283-1B0F-5AE7B8C4F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2361273"/>
            <a:ext cx="288020" cy="288020"/>
          </a:xfrm>
          <a:prstGeom prst="rect">
            <a:avLst/>
          </a:prstGeom>
        </p:spPr>
      </p:pic>
      <p:pic>
        <p:nvPicPr>
          <p:cNvPr id="30" name="Graphic 29" descr="Lock with solid fill">
            <a:extLst>
              <a:ext uri="{FF2B5EF4-FFF2-40B4-BE49-F238E27FC236}">
                <a16:creationId xmlns:a16="http://schemas.microsoft.com/office/drawing/2014/main" id="{E8480DB8-988C-B264-32DC-3254CF8FC3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2666073"/>
            <a:ext cx="288020" cy="288020"/>
          </a:xfrm>
          <a:prstGeom prst="rect">
            <a:avLst/>
          </a:prstGeom>
        </p:spPr>
      </p:pic>
      <p:pic>
        <p:nvPicPr>
          <p:cNvPr id="31" name="Graphic 30" descr="Lock with solid fill">
            <a:extLst>
              <a:ext uri="{FF2B5EF4-FFF2-40B4-BE49-F238E27FC236}">
                <a16:creationId xmlns:a16="http://schemas.microsoft.com/office/drawing/2014/main" id="{B88951F8-D4E1-2994-7939-288230B8E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3179886"/>
            <a:ext cx="288020" cy="288020"/>
          </a:xfrm>
          <a:prstGeom prst="rect">
            <a:avLst/>
          </a:prstGeom>
        </p:spPr>
      </p:pic>
      <p:pic>
        <p:nvPicPr>
          <p:cNvPr id="32" name="Graphic 31" descr="Lock with solid fill">
            <a:extLst>
              <a:ext uri="{FF2B5EF4-FFF2-40B4-BE49-F238E27FC236}">
                <a16:creationId xmlns:a16="http://schemas.microsoft.com/office/drawing/2014/main" id="{EAFE40FA-E0F3-9B2C-F724-958B26D93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3484686"/>
            <a:ext cx="288020" cy="288020"/>
          </a:xfrm>
          <a:prstGeom prst="rect">
            <a:avLst/>
          </a:prstGeom>
        </p:spPr>
      </p:pic>
      <p:pic>
        <p:nvPicPr>
          <p:cNvPr id="33" name="Graphic 32" descr="Lock with solid fill">
            <a:extLst>
              <a:ext uri="{FF2B5EF4-FFF2-40B4-BE49-F238E27FC236}">
                <a16:creationId xmlns:a16="http://schemas.microsoft.com/office/drawing/2014/main" id="{3671AA44-C09C-7697-832E-383F36B29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93001" y="4514782"/>
            <a:ext cx="288020" cy="288020"/>
          </a:xfrm>
          <a:prstGeom prst="rect">
            <a:avLst/>
          </a:prstGeom>
        </p:spPr>
      </p:pic>
      <p:pic>
        <p:nvPicPr>
          <p:cNvPr id="34" name="Graphic 33" descr="Lock with solid fill">
            <a:extLst>
              <a:ext uri="{FF2B5EF4-FFF2-40B4-BE49-F238E27FC236}">
                <a16:creationId xmlns:a16="http://schemas.microsoft.com/office/drawing/2014/main" id="{D1DA2409-C1E6-5234-3A81-EB8AEDAD0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4594" y="4819582"/>
            <a:ext cx="288020" cy="288020"/>
          </a:xfrm>
          <a:prstGeom prst="rect">
            <a:avLst/>
          </a:prstGeom>
        </p:spPr>
      </p:pic>
      <p:pic>
        <p:nvPicPr>
          <p:cNvPr id="35" name="Graphic 34" descr="Lock with solid fill">
            <a:extLst>
              <a:ext uri="{FF2B5EF4-FFF2-40B4-BE49-F238E27FC236}">
                <a16:creationId xmlns:a16="http://schemas.microsoft.com/office/drawing/2014/main" id="{285A1CB1-41FE-5618-8B78-D3D908E21A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60815" y="1691439"/>
            <a:ext cx="288020" cy="2880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4FAC7CC-F176-3183-59AD-9684E7FE53DF}"/>
              </a:ext>
            </a:extLst>
          </p:cNvPr>
          <p:cNvSpPr txBox="1"/>
          <p:nvPr/>
        </p:nvSpPr>
        <p:spPr>
          <a:xfrm>
            <a:off x="7400408" y="1074009"/>
            <a:ext cx="600170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 err="1">
                <a:solidFill>
                  <a:schemeClr val="tx2"/>
                </a:solidFill>
              </a:rPr>
              <a:t>ImplementationGuide</a:t>
            </a:r>
            <a:r>
              <a:rPr lang="en-CA" sz="2000" b="1" dirty="0">
                <a:solidFill>
                  <a:schemeClr val="tx2"/>
                </a:solidFill>
              </a:rPr>
              <a:t> (</a:t>
            </a:r>
            <a:r>
              <a:rPr lang="en-CA" sz="2000" b="1" dirty="0" err="1">
                <a:solidFill>
                  <a:schemeClr val="tx2"/>
                </a:solidFill>
              </a:rPr>
              <a:t>npm</a:t>
            </a:r>
            <a:r>
              <a:rPr lang="en-CA" sz="2000" b="1" dirty="0">
                <a:solidFill>
                  <a:schemeClr val="tx2"/>
                </a:solidFill>
              </a:rPr>
              <a:t> Package)</a:t>
            </a:r>
          </a:p>
          <a:p>
            <a:pPr algn="l"/>
            <a:endParaRPr lang="en-CA" sz="2000" b="1" dirty="0">
              <a:solidFill>
                <a:schemeClr val="tx2"/>
              </a:solidFill>
            </a:endParaRPr>
          </a:p>
          <a:p>
            <a:pPr algn="l"/>
            <a:r>
              <a:rPr lang="en-CA" sz="2000" b="1" dirty="0">
                <a:solidFill>
                  <a:schemeClr val="accent2"/>
                </a:solidFill>
              </a:rPr>
              <a:t>   1..1  PlanDefinition (Folder level) per CCG Package</a:t>
            </a:r>
          </a:p>
          <a:p>
            <a:pPr algn="l"/>
            <a:endParaRPr lang="en-CA" sz="2000" b="1" dirty="0">
              <a:solidFill>
                <a:schemeClr val="accent2"/>
              </a:solidFill>
            </a:endParaRP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       </a:t>
            </a:r>
            <a:r>
              <a:rPr lang="en-CA" sz="2000" b="1" dirty="0">
                <a:solidFill>
                  <a:schemeClr val="accent4"/>
                </a:solidFill>
              </a:rPr>
              <a:t>1..*  PlanDefinition (CARD level) per Folder</a:t>
            </a:r>
            <a:r>
              <a:rPr lang="en-CA" sz="2000" b="1" dirty="0">
                <a:solidFill>
                  <a:schemeClr val="tx2"/>
                </a:solidFill>
              </a:rPr>
              <a:t> </a:t>
            </a: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                </a:t>
            </a:r>
            <a:r>
              <a:rPr lang="en-CA" sz="2000" b="1" dirty="0">
                <a:solidFill>
                  <a:srgbClr val="00B050"/>
                </a:solidFill>
              </a:rPr>
              <a:t>1..1  ActivityDefinition (one of 13 CARD types)</a:t>
            </a:r>
          </a:p>
          <a:p>
            <a:pPr algn="l"/>
            <a:endParaRPr lang="en-CA" sz="2000" b="1" dirty="0">
              <a:solidFill>
                <a:srgbClr val="00B050"/>
              </a:solidFill>
            </a:endParaRPr>
          </a:p>
          <a:p>
            <a:pPr algn="l"/>
            <a:endParaRPr lang="en-CA" sz="2000" b="1" dirty="0">
              <a:solidFill>
                <a:srgbClr val="00B050"/>
              </a:solidFill>
            </a:endParaRPr>
          </a:p>
          <a:p>
            <a:pPr algn="l"/>
            <a:r>
              <a:rPr lang="en-CA" sz="2000" b="1" dirty="0">
                <a:solidFill>
                  <a:srgbClr val="00B050"/>
                </a:solidFill>
              </a:rPr>
              <a:t>     </a:t>
            </a:r>
            <a:r>
              <a:rPr lang="en-CA" sz="2000" b="1" dirty="0"/>
              <a:t>0..1 Provenance </a:t>
            </a:r>
          </a:p>
          <a:p>
            <a:pPr algn="l"/>
            <a:r>
              <a:rPr lang="en-CA" sz="2000" b="1" dirty="0"/>
              <a:t>     (optional digital signature, one for each resource)</a:t>
            </a:r>
          </a:p>
        </p:txBody>
      </p:sp>
      <p:pic>
        <p:nvPicPr>
          <p:cNvPr id="37" name="Graphic 36" descr="Lock with solid fill">
            <a:extLst>
              <a:ext uri="{FF2B5EF4-FFF2-40B4-BE49-F238E27FC236}">
                <a16:creationId xmlns:a16="http://schemas.microsoft.com/office/drawing/2014/main" id="{86F81B9F-5750-8D19-26BC-29C7B02606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1368" y="3574815"/>
            <a:ext cx="288020" cy="28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281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F1514-EEA0-56D8-8911-1DF1FC8A5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490" y="1868229"/>
            <a:ext cx="11205419" cy="44931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0F8047-62A4-A806-FFA2-0C4E118C2ACA}"/>
              </a:ext>
            </a:extLst>
          </p:cNvPr>
          <p:cNvSpPr txBox="1"/>
          <p:nvPr/>
        </p:nvSpPr>
        <p:spPr>
          <a:xfrm>
            <a:off x="1938528" y="7254240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PNG file</a:t>
            </a:r>
          </a:p>
        </p:txBody>
      </p:sp>
    </p:spTree>
    <p:extLst>
      <p:ext uri="{BB962C8B-B14F-4D97-AF65-F5344CB8AC3E}">
        <p14:creationId xmlns:p14="http://schemas.microsoft.com/office/powerpoint/2010/main" val="66207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49141A-1A1F-19F5-F606-3AC0014F3BBE}"/>
              </a:ext>
            </a:extLst>
          </p:cNvPr>
          <p:cNvSpPr/>
          <p:nvPr/>
        </p:nvSpPr>
        <p:spPr>
          <a:xfrm>
            <a:off x="377953" y="1482280"/>
            <a:ext cx="4011167" cy="58938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1"/>
                </a:solidFill>
              </a:rPr>
              <a:t>Data-in Bundle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9C9D49-B740-A919-6A03-3E0AB0F34C79}"/>
              </a:ext>
            </a:extLst>
          </p:cNvPr>
          <p:cNvSpPr/>
          <p:nvPr/>
        </p:nvSpPr>
        <p:spPr>
          <a:xfrm>
            <a:off x="576035" y="1945576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Encounter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E57E08-99F6-6D28-E155-749C9CDB5B86}"/>
              </a:ext>
            </a:extLst>
          </p:cNvPr>
          <p:cNvSpPr/>
          <p:nvPr/>
        </p:nvSpPr>
        <p:spPr>
          <a:xfrm>
            <a:off x="576035" y="2513456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Practitioner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E59B18-DE94-D591-02CA-38EEC4EFD34A}"/>
              </a:ext>
            </a:extLst>
          </p:cNvPr>
          <p:cNvSpPr/>
          <p:nvPr/>
        </p:nvSpPr>
        <p:spPr>
          <a:xfrm>
            <a:off x="576035" y="308648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tx2"/>
                </a:solidFill>
              </a:rPr>
              <a:t>PractitionerRole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2F2D68-5B5A-97D4-A347-73BF93B27BF2}"/>
              </a:ext>
            </a:extLst>
          </p:cNvPr>
          <p:cNvSpPr/>
          <p:nvPr/>
        </p:nvSpPr>
        <p:spPr>
          <a:xfrm>
            <a:off x="576035" y="3659504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EBD8F-122E-530D-807B-24870C8DB132}"/>
              </a:ext>
            </a:extLst>
          </p:cNvPr>
          <p:cNvSpPr/>
          <p:nvPr/>
        </p:nvSpPr>
        <p:spPr>
          <a:xfrm>
            <a:off x="576035" y="4779072"/>
            <a:ext cx="3615002" cy="237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Bundle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5BA3A8-DB77-A830-065B-7F673AF0E935}"/>
              </a:ext>
            </a:extLst>
          </p:cNvPr>
          <p:cNvSpPr/>
          <p:nvPr/>
        </p:nvSpPr>
        <p:spPr>
          <a:xfrm>
            <a:off x="576035" y="4232528"/>
            <a:ext cx="3615002" cy="426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Organization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39B8C7-0653-8ABB-EC54-976B667C16DF}"/>
              </a:ext>
            </a:extLst>
          </p:cNvPr>
          <p:cNvSpPr/>
          <p:nvPr/>
        </p:nvSpPr>
        <p:spPr>
          <a:xfrm>
            <a:off x="759261" y="5203888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CCG IPS Composition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CC4E5-A2AF-100A-1E28-DEE024188C98}"/>
              </a:ext>
            </a:extLst>
          </p:cNvPr>
          <p:cNvSpPr/>
          <p:nvPr/>
        </p:nvSpPr>
        <p:spPr>
          <a:xfrm>
            <a:off x="759261" y="5754432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06E964-1567-27BA-6E95-28ADE4CA8BBF}"/>
              </a:ext>
            </a:extLst>
          </p:cNvPr>
          <p:cNvSpPr/>
          <p:nvPr/>
        </p:nvSpPr>
        <p:spPr>
          <a:xfrm>
            <a:off x="759261" y="6631304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34A9A-2DF2-53E2-4D75-585C57651ECF}"/>
              </a:ext>
            </a:extLst>
          </p:cNvPr>
          <p:cNvSpPr txBox="1"/>
          <p:nvPr/>
        </p:nvSpPr>
        <p:spPr>
          <a:xfrm>
            <a:off x="1880835" y="5362192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C7721D-E4BE-8E94-8CE9-FBA185BB7781}"/>
              </a:ext>
            </a:extLst>
          </p:cNvPr>
          <p:cNvSpPr/>
          <p:nvPr/>
        </p:nvSpPr>
        <p:spPr>
          <a:xfrm>
            <a:off x="10366467" y="207264"/>
            <a:ext cx="4011167" cy="7168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1"/>
                </a:solidFill>
              </a:rPr>
              <a:t>Data-in Bundle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50EE76-F98E-1738-FE14-77566D8FFDCD}"/>
              </a:ext>
            </a:extLst>
          </p:cNvPr>
          <p:cNvSpPr/>
          <p:nvPr/>
        </p:nvSpPr>
        <p:spPr>
          <a:xfrm>
            <a:off x="10564549" y="67056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Encounter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CC3E88-39CE-04D2-E5B6-53CBD784C957}"/>
              </a:ext>
            </a:extLst>
          </p:cNvPr>
          <p:cNvSpPr/>
          <p:nvPr/>
        </p:nvSpPr>
        <p:spPr>
          <a:xfrm>
            <a:off x="10564549" y="1238440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Practitioner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0B8F5-8AD4-7B2E-A54C-534373807546}"/>
              </a:ext>
            </a:extLst>
          </p:cNvPr>
          <p:cNvSpPr/>
          <p:nvPr/>
        </p:nvSpPr>
        <p:spPr>
          <a:xfrm>
            <a:off x="10564549" y="1811464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tx2"/>
                </a:solidFill>
              </a:rPr>
              <a:t>PractitionerRole</a:t>
            </a:r>
            <a:endParaRPr lang="en-CA" sz="24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571EDB-3207-D4EA-D1AD-08C6149C61C2}"/>
              </a:ext>
            </a:extLst>
          </p:cNvPr>
          <p:cNvSpPr/>
          <p:nvPr/>
        </p:nvSpPr>
        <p:spPr>
          <a:xfrm>
            <a:off x="10564549" y="2384488"/>
            <a:ext cx="361500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Location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86E7BF-E8EA-B003-E58D-7FC0FE7FED97}"/>
              </a:ext>
            </a:extLst>
          </p:cNvPr>
          <p:cNvSpPr/>
          <p:nvPr/>
        </p:nvSpPr>
        <p:spPr>
          <a:xfrm>
            <a:off x="10564549" y="3504056"/>
            <a:ext cx="3615002" cy="2378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Bundle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94E8F9-D882-423F-6185-9E8BA23E2702}"/>
              </a:ext>
            </a:extLst>
          </p:cNvPr>
          <p:cNvSpPr/>
          <p:nvPr/>
        </p:nvSpPr>
        <p:spPr>
          <a:xfrm>
            <a:off x="10564549" y="5992176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Resulting Data (1)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767844-B34A-334E-84ED-8A8E5EDCE829}"/>
              </a:ext>
            </a:extLst>
          </p:cNvPr>
          <p:cNvSpPr/>
          <p:nvPr/>
        </p:nvSpPr>
        <p:spPr>
          <a:xfrm>
            <a:off x="10564549" y="6839712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Resulting Data (n)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31EDA2-9BE6-DA99-3BC4-A3CD29F0EFEE}"/>
              </a:ext>
            </a:extLst>
          </p:cNvPr>
          <p:cNvSpPr txBox="1"/>
          <p:nvPr/>
        </p:nvSpPr>
        <p:spPr>
          <a:xfrm>
            <a:off x="11869349" y="5600128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F37482-A35F-4D1A-4DEB-0B4BBADAB352}"/>
              </a:ext>
            </a:extLst>
          </p:cNvPr>
          <p:cNvSpPr/>
          <p:nvPr/>
        </p:nvSpPr>
        <p:spPr>
          <a:xfrm>
            <a:off x="10564549" y="2957512"/>
            <a:ext cx="3615002" cy="426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Organization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37CC2-F050-BE8B-9D42-E7BAAAE4CB23}"/>
              </a:ext>
            </a:extLst>
          </p:cNvPr>
          <p:cNvSpPr/>
          <p:nvPr/>
        </p:nvSpPr>
        <p:spPr>
          <a:xfrm>
            <a:off x="10747775" y="3928872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CCG IPS Composition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8A6C69-330B-7187-1EBB-514849D2060E}"/>
              </a:ext>
            </a:extLst>
          </p:cNvPr>
          <p:cNvSpPr/>
          <p:nvPr/>
        </p:nvSpPr>
        <p:spPr>
          <a:xfrm>
            <a:off x="10747775" y="4479416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(1)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8E1F3F-FC24-AB6A-3D83-16C798A431FF}"/>
              </a:ext>
            </a:extLst>
          </p:cNvPr>
          <p:cNvSpPr/>
          <p:nvPr/>
        </p:nvSpPr>
        <p:spPr>
          <a:xfrm>
            <a:off x="10747775" y="5356288"/>
            <a:ext cx="3248550" cy="4469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tx2"/>
                </a:solidFill>
              </a:rPr>
              <a:t>IPS Resource (n)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51D497-68F6-81F1-9387-09561544EE17}"/>
              </a:ext>
            </a:extLst>
          </p:cNvPr>
          <p:cNvSpPr txBox="1"/>
          <p:nvPr/>
        </p:nvSpPr>
        <p:spPr>
          <a:xfrm>
            <a:off x="11869349" y="4087176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tx2"/>
                </a:solidFill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75CD52-321A-1C64-83BF-3EC9E0DC1370}"/>
              </a:ext>
            </a:extLst>
          </p:cNvPr>
          <p:cNvSpPr txBox="1"/>
          <p:nvPr/>
        </p:nvSpPr>
        <p:spPr>
          <a:xfrm>
            <a:off x="388986" y="7400542"/>
            <a:ext cx="3989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Initial Data-in Bundle included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</a:rPr>
              <a:t>in Apply Guideline transaction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ADF6BC-B977-393E-5177-882351C4F41C}"/>
              </a:ext>
            </a:extLst>
          </p:cNvPr>
          <p:cNvSpPr txBox="1"/>
          <p:nvPr/>
        </p:nvSpPr>
        <p:spPr>
          <a:xfrm>
            <a:off x="10366466" y="7400542"/>
            <a:ext cx="4011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Content added prior to each subsequent $apply iteration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14E5F5-244B-8BCB-905B-1C3B763E9386}"/>
              </a:ext>
            </a:extLst>
          </p:cNvPr>
          <p:cNvSpPr/>
          <p:nvPr/>
        </p:nvSpPr>
        <p:spPr>
          <a:xfrm>
            <a:off x="4736865" y="5449824"/>
            <a:ext cx="4011167" cy="1926336"/>
          </a:xfrm>
          <a:prstGeom prst="rect">
            <a:avLst/>
          </a:prstGeom>
          <a:solidFill>
            <a:srgbClr val="FFFF99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 err="1">
                <a:solidFill>
                  <a:schemeClr val="accent6">
                    <a:lumMod val="50000"/>
                  </a:schemeClr>
                </a:solidFill>
              </a:rPr>
              <a:t>RequestGroup</a:t>
            </a:r>
            <a:endParaRPr lang="en-C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A26623-B2F1-F6A6-D69C-EABCDB2D6037}"/>
              </a:ext>
            </a:extLst>
          </p:cNvPr>
          <p:cNvSpPr txBox="1"/>
          <p:nvPr/>
        </p:nvSpPr>
        <p:spPr>
          <a:xfrm>
            <a:off x="6239747" y="5593840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9000" b="1" dirty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</p:txBody>
      </p:sp>
      <p:pic>
        <p:nvPicPr>
          <p:cNvPr id="46" name="Graphic 45" descr="Gears with solid fill">
            <a:extLst>
              <a:ext uri="{FF2B5EF4-FFF2-40B4-BE49-F238E27FC236}">
                <a16:creationId xmlns:a16="http://schemas.microsoft.com/office/drawing/2014/main" id="{24343746-C74D-3789-A3DA-47A8E7CE9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48094" y="5890256"/>
            <a:ext cx="1223498" cy="122349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A58A88E-5B66-E42D-488D-9D5BF096B7D8}"/>
              </a:ext>
            </a:extLst>
          </p:cNvPr>
          <p:cNvSpPr txBox="1"/>
          <p:nvPr/>
        </p:nvSpPr>
        <p:spPr>
          <a:xfrm>
            <a:off x="4756242" y="7400542"/>
            <a:ext cx="39944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tx2"/>
                </a:solidFill>
              </a:rPr>
              <a:t>Recommendations returned in</a:t>
            </a:r>
          </a:p>
          <a:p>
            <a:pPr algn="ctr"/>
            <a:r>
              <a:rPr lang="en-CA" sz="2400" dirty="0">
                <a:solidFill>
                  <a:schemeClr val="tx2"/>
                </a:solidFill>
              </a:rPr>
              <a:t>Apply Guideline response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8DB973-93C4-C661-2FFE-74F72F78B884}"/>
              </a:ext>
            </a:extLst>
          </p:cNvPr>
          <p:cNvSpPr/>
          <p:nvPr/>
        </p:nvSpPr>
        <p:spPr>
          <a:xfrm>
            <a:off x="4950133" y="5997320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Recommended Action (1)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7E353D9-8C51-D923-C88F-7AA15DA1C1BC}"/>
              </a:ext>
            </a:extLst>
          </p:cNvPr>
          <p:cNvSpPr/>
          <p:nvPr/>
        </p:nvSpPr>
        <p:spPr>
          <a:xfrm>
            <a:off x="4950133" y="6844856"/>
            <a:ext cx="3615002" cy="426720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CA" sz="2400" dirty="0">
                <a:solidFill>
                  <a:schemeClr val="accent6">
                    <a:lumMod val="50000"/>
                  </a:schemeClr>
                </a:solidFill>
              </a:rPr>
              <a:t>Recommended Action (n)</a:t>
            </a:r>
          </a:p>
        </p:txBody>
      </p:sp>
      <p:pic>
        <p:nvPicPr>
          <p:cNvPr id="51" name="Graphic 50" descr="Single gear with solid fill">
            <a:extLst>
              <a:ext uri="{FF2B5EF4-FFF2-40B4-BE49-F238E27FC236}">
                <a16:creationId xmlns:a16="http://schemas.microsoft.com/office/drawing/2014/main" id="{55E850EF-4709-E551-4F3E-ECBBCA42F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5777" y="5523736"/>
            <a:ext cx="643128" cy="6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9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99499-21AB-7DE0-8982-5323E39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76" y="2266837"/>
            <a:ext cx="2425492" cy="3560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57EAA8-EC33-7502-73A5-DB15257C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558" y="4523189"/>
            <a:ext cx="2425493" cy="14265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899FCB-A1CF-B21D-DFE3-A0EDB6B8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391" y="1497614"/>
            <a:ext cx="2429084" cy="44521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60603D-62FC-5054-1562-3E442767C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699" y="4575049"/>
            <a:ext cx="1058668" cy="137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7F5488-9061-4D58-1790-77F8136EF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774" y="4523189"/>
            <a:ext cx="2425493" cy="14265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2DD0EA-C020-4203-E599-61D73372B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6937" y="4575049"/>
            <a:ext cx="1058668" cy="1374689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417C0D7-809E-3701-5A10-2D56B2D92C38}"/>
              </a:ext>
            </a:extLst>
          </p:cNvPr>
          <p:cNvCxnSpPr>
            <a:cxnSpLocks/>
            <a:stCxn id="15" idx="2"/>
            <a:endCxn id="13" idx="2"/>
          </p:cNvCxnSpPr>
          <p:nvPr/>
        </p:nvCxnSpPr>
        <p:spPr>
          <a:xfrm rot="5400000">
            <a:off x="10670602" y="4189481"/>
            <a:ext cx="12700" cy="4491338"/>
          </a:xfrm>
          <a:prstGeom prst="bentConnector3">
            <a:avLst>
              <a:gd name="adj1" fmla="val 7944000"/>
            </a:avLst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4BC2F9-DFDC-DB98-27E5-FA5554638FDB}"/>
              </a:ext>
            </a:extLst>
          </p:cNvPr>
          <p:cNvSpPr txBox="1"/>
          <p:nvPr/>
        </p:nvSpPr>
        <p:spPr>
          <a:xfrm>
            <a:off x="2194560" y="6035040"/>
            <a:ext cx="31451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F32BE-0897-935D-1B98-C728DFFDD762}"/>
              </a:ext>
            </a:extLst>
          </p:cNvPr>
          <p:cNvSpPr txBox="1"/>
          <p:nvPr/>
        </p:nvSpPr>
        <p:spPr>
          <a:xfrm>
            <a:off x="4776049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A658C7-A1F8-F6FD-862B-724FB2366CC2}"/>
              </a:ext>
            </a:extLst>
          </p:cNvPr>
          <p:cNvSpPr txBox="1"/>
          <p:nvPr/>
        </p:nvSpPr>
        <p:spPr>
          <a:xfrm>
            <a:off x="8267678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DD36A4-3B07-83BC-441A-FBD5EFE57AB1}"/>
              </a:ext>
            </a:extLst>
          </p:cNvPr>
          <p:cNvSpPr txBox="1"/>
          <p:nvPr/>
        </p:nvSpPr>
        <p:spPr>
          <a:xfrm>
            <a:off x="10778014" y="6035040"/>
            <a:ext cx="314510" cy="400110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E78CFD-C828-6FB5-17D1-02EAC3DECA2E}"/>
              </a:ext>
            </a:extLst>
          </p:cNvPr>
          <p:cNvSpPr txBox="1"/>
          <p:nvPr/>
        </p:nvSpPr>
        <p:spPr>
          <a:xfrm>
            <a:off x="12759016" y="603504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254D00-8A6E-B239-8AFE-84DAE9A019C9}"/>
              </a:ext>
            </a:extLst>
          </p:cNvPr>
          <p:cNvSpPr txBox="1"/>
          <p:nvPr/>
        </p:nvSpPr>
        <p:spPr>
          <a:xfrm>
            <a:off x="6542778" y="603504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855810-6CC8-541A-1C68-0BA475870F4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509070" y="6235095"/>
            <a:ext cx="2266979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E60DB4-5D97-CCC1-E4D6-174E5D7541F1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5090559" y="6235095"/>
            <a:ext cx="1452219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1EF030-98A0-039B-8B8E-7D69EF8F4157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>
            <a:off x="6857288" y="6235095"/>
            <a:ext cx="1410390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5CCD2E-136C-E8F0-B63A-22870863C51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582188" y="6235095"/>
            <a:ext cx="2195826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62690-F38E-17BA-7D56-AE7E59D531F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1092524" y="6235095"/>
            <a:ext cx="1666492" cy="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240B854F-8977-79E8-E29A-08066F72F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4" y="4575049"/>
            <a:ext cx="1058668" cy="13746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32F2614-1C1E-E9FB-F695-E92B9DD84A42}"/>
              </a:ext>
            </a:extLst>
          </p:cNvPr>
          <p:cNvSpPr txBox="1"/>
          <p:nvPr/>
        </p:nvSpPr>
        <p:spPr>
          <a:xfrm>
            <a:off x="435263" y="6028690"/>
            <a:ext cx="31451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b="1" dirty="0"/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E4304B-F04C-2F93-B29D-6BF1536007D0}"/>
              </a:ext>
            </a:extLst>
          </p:cNvPr>
          <p:cNvCxnSpPr>
            <a:cxnSpLocks/>
            <a:stCxn id="38" idx="3"/>
            <a:endCxn id="11" idx="1"/>
          </p:cNvCxnSpPr>
          <p:nvPr/>
        </p:nvCxnSpPr>
        <p:spPr>
          <a:xfrm>
            <a:off x="749773" y="6228745"/>
            <a:ext cx="1444787" cy="6350"/>
          </a:xfrm>
          <a:prstGeom prst="straightConnector1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1713D06D-1038-78DD-2CD3-1B1333B6A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70578" y="6455923"/>
            <a:ext cx="664205" cy="664205"/>
          </a:xfrm>
          <a:prstGeom prst="rect">
            <a:avLst/>
          </a:prstGeom>
        </p:spPr>
      </p:pic>
      <p:pic>
        <p:nvPicPr>
          <p:cNvPr id="43" name="Graphic 42" descr="Badge Tick1 with solid fill">
            <a:extLst>
              <a:ext uri="{FF2B5EF4-FFF2-40B4-BE49-F238E27FC236}">
                <a16:creationId xmlns:a16="http://schemas.microsoft.com/office/drawing/2014/main" id="{6742FA7E-3F1E-A592-AFE6-7115079BD2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116253" y="5901446"/>
            <a:ext cx="664205" cy="66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D9D46B-4B43-F140-AF28-B290D82A4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19175"/>
            <a:ext cx="76200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8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AFA602-F0C2-FC8E-2B94-1266C5DE9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528762"/>
            <a:ext cx="7629525" cy="51720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30DBD5-42CB-1D74-E02B-39D62F59D3FC}"/>
              </a:ext>
            </a:extLst>
          </p:cNvPr>
          <p:cNvCxnSpPr/>
          <p:nvPr/>
        </p:nvCxnSpPr>
        <p:spPr>
          <a:xfrm flipV="1">
            <a:off x="2273862" y="768743"/>
            <a:ext cx="8383349" cy="56563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7B011B6-2672-23CF-7B32-B29E7AB1712C}"/>
              </a:ext>
            </a:extLst>
          </p:cNvPr>
          <p:cNvSpPr txBox="1"/>
          <p:nvPr/>
        </p:nvSpPr>
        <p:spPr>
          <a:xfrm>
            <a:off x="11288389" y="1310910"/>
            <a:ext cx="1194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Replaced </a:t>
            </a:r>
          </a:p>
        </p:txBody>
      </p:sp>
    </p:spTree>
    <p:extLst>
      <p:ext uri="{BB962C8B-B14F-4D97-AF65-F5344CB8AC3E}">
        <p14:creationId xmlns:p14="http://schemas.microsoft.com/office/powerpoint/2010/main" val="371250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3E8C6C0A-3E90-438B-76D6-8AD10130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33" y="1432290"/>
            <a:ext cx="9103685" cy="504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8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C03BDE-CCDE-4AF1-B67C-56DEFBE1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2433" y="1135317"/>
            <a:ext cx="5520858" cy="4248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177427-86C3-4C50-9EDB-FD167111DBC6}"/>
              </a:ext>
            </a:extLst>
          </p:cNvPr>
          <p:cNvSpPr txBox="1"/>
          <p:nvPr/>
        </p:nvSpPr>
        <p:spPr>
          <a:xfrm>
            <a:off x="1412037" y="244014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4000" dirty="0">
                <a:solidFill>
                  <a:schemeClr val="tx2"/>
                </a:solidFill>
              </a:rPr>
              <a:t>CCG Folder</a:t>
            </a:r>
          </a:p>
          <a:p>
            <a:pPr algn="l"/>
            <a:r>
              <a:rPr lang="en-CA" sz="3200" dirty="0">
                <a:solidFill>
                  <a:schemeClr val="tx2"/>
                </a:solidFill>
              </a:rPr>
              <a:t>Folder unique 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D9468-949A-48A0-A7D4-6D5E31B6A16E}"/>
              </a:ext>
            </a:extLst>
          </p:cNvPr>
          <p:cNvSpPr/>
          <p:nvPr/>
        </p:nvSpPr>
        <p:spPr>
          <a:xfrm>
            <a:off x="8157031" y="2503469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2B3B83-A129-42E1-9027-BEE6A8AFF598}"/>
              </a:ext>
            </a:extLst>
          </p:cNvPr>
          <p:cNvSpPr/>
          <p:nvPr/>
        </p:nvSpPr>
        <p:spPr>
          <a:xfrm>
            <a:off x="7652975" y="2143429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E50C7-8BB6-4D36-B060-54F841AF467D}"/>
              </a:ext>
            </a:extLst>
          </p:cNvPr>
          <p:cNvSpPr/>
          <p:nvPr/>
        </p:nvSpPr>
        <p:spPr>
          <a:xfrm>
            <a:off x="7172677" y="1711381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E6D11-67A7-44E9-8321-0724DCBAEEE7}"/>
              </a:ext>
            </a:extLst>
          </p:cNvPr>
          <p:cNvSpPr/>
          <p:nvPr/>
        </p:nvSpPr>
        <p:spPr>
          <a:xfrm>
            <a:off x="6692379" y="1279333"/>
            <a:ext cx="4392488" cy="2880320"/>
          </a:xfrm>
          <a:prstGeom prst="rect">
            <a:avLst/>
          </a:pr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2"/>
                </a:solidFill>
              </a:rPr>
              <a:t>CARD type</a:t>
            </a:r>
          </a:p>
          <a:p>
            <a:r>
              <a:rPr lang="en-CA" dirty="0">
                <a:solidFill>
                  <a:schemeClr val="tx2"/>
                </a:solidFill>
              </a:rPr>
              <a:t>CARD unique ID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C</a:t>
            </a:r>
            <a:r>
              <a:rPr lang="en-CA" sz="2300" b="1" dirty="0">
                <a:solidFill>
                  <a:srgbClr val="FF0000"/>
                </a:solidFill>
              </a:rPr>
              <a:t>ondition</a:t>
            </a:r>
            <a:r>
              <a:rPr lang="en-CA" sz="2300" dirty="0">
                <a:solidFill>
                  <a:schemeClr val="tx2"/>
                </a:solidFill>
              </a:rPr>
              <a:t> for which the card is applicable 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A</a:t>
            </a:r>
            <a:r>
              <a:rPr lang="en-CA" sz="2300" b="1" dirty="0">
                <a:solidFill>
                  <a:srgbClr val="FF0000"/>
                </a:solidFill>
              </a:rPr>
              <a:t>ction</a:t>
            </a:r>
            <a:r>
              <a:rPr lang="en-CA" sz="2300" dirty="0">
                <a:solidFill>
                  <a:schemeClr val="tx2"/>
                </a:solidFill>
              </a:rPr>
              <a:t> that results from “playing the card”</a:t>
            </a:r>
          </a:p>
          <a:p>
            <a:pPr marL="342900" indent="-342900">
              <a:buFontTx/>
              <a:buChar char="-"/>
            </a:pPr>
            <a:r>
              <a:rPr lang="en-CA" sz="2300" b="1" u="sng" dirty="0">
                <a:solidFill>
                  <a:srgbClr val="FF0000"/>
                </a:solidFill>
              </a:rPr>
              <a:t>R</a:t>
            </a:r>
            <a:r>
              <a:rPr lang="en-CA" sz="2300" b="1" dirty="0">
                <a:solidFill>
                  <a:srgbClr val="FF0000"/>
                </a:solidFill>
              </a:rPr>
              <a:t>esulting </a:t>
            </a:r>
            <a:r>
              <a:rPr lang="en-CA" sz="2300" b="1" u="sng" dirty="0">
                <a:solidFill>
                  <a:srgbClr val="FF0000"/>
                </a:solidFill>
              </a:rPr>
              <a:t>D</a:t>
            </a:r>
            <a:r>
              <a:rPr lang="en-CA" sz="2300" b="1" dirty="0">
                <a:solidFill>
                  <a:srgbClr val="FF0000"/>
                </a:solidFill>
              </a:rPr>
              <a:t>ata</a:t>
            </a:r>
            <a:r>
              <a:rPr lang="en-CA" sz="2300" dirty="0">
                <a:solidFill>
                  <a:schemeClr val="tx2"/>
                </a:solidFill>
              </a:rPr>
              <a:t> from the 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28332F-E841-481D-891F-E347A640A53E}"/>
              </a:ext>
            </a:extLst>
          </p:cNvPr>
          <p:cNvSpPr txBox="1"/>
          <p:nvPr/>
        </p:nvSpPr>
        <p:spPr>
          <a:xfrm>
            <a:off x="1070255" y="5545808"/>
            <a:ext cx="4037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400" b="1">
                <a:solidFill>
                  <a:schemeClr val="tx2"/>
                </a:solidFill>
              </a:rPr>
              <a:t>One folder per care guideline</a:t>
            </a:r>
          </a:p>
          <a:p>
            <a:pPr algn="l"/>
            <a:r>
              <a:rPr lang="en-CA" sz="2400" b="1">
                <a:solidFill>
                  <a:schemeClr val="tx2"/>
                </a:solidFill>
              </a:rPr>
              <a:t>(FHIR </a:t>
            </a:r>
            <a:r>
              <a:rPr lang="en-CA" sz="2400" b="1" err="1">
                <a:solidFill>
                  <a:srgbClr val="FF0000"/>
                </a:solidFill>
              </a:rPr>
              <a:t>PlanDefinition</a:t>
            </a:r>
            <a:r>
              <a:rPr lang="en-CA" sz="2400" b="1">
                <a:solidFill>
                  <a:schemeClr val="tx2"/>
                </a:solidFill>
              </a:rPr>
              <a:t> resource)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7DB4DB-2E48-4711-8CB8-7A40AB9D6BDC}"/>
              </a:ext>
            </a:extLst>
          </p:cNvPr>
          <p:cNvSpPr txBox="1"/>
          <p:nvPr/>
        </p:nvSpPr>
        <p:spPr>
          <a:xfrm>
            <a:off x="6534913" y="5564972"/>
            <a:ext cx="777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400" b="1" dirty="0">
                <a:solidFill>
                  <a:schemeClr val="tx2"/>
                </a:solidFill>
              </a:rPr>
              <a:t>One card per guideline-based recommendation</a:t>
            </a:r>
          </a:p>
          <a:p>
            <a:pPr algn="l"/>
            <a:r>
              <a:rPr lang="en-CA" sz="2400" b="1" dirty="0">
                <a:solidFill>
                  <a:schemeClr val="tx2"/>
                </a:solidFill>
              </a:rPr>
              <a:t>(A PlanDefinition containing a single </a:t>
            </a:r>
            <a:r>
              <a:rPr lang="en-CA" sz="2400" b="1" dirty="0">
                <a:solidFill>
                  <a:srgbClr val="FF0000"/>
                </a:solidFill>
              </a:rPr>
              <a:t>ActivityDefinition</a:t>
            </a:r>
            <a:r>
              <a:rPr lang="en-CA" sz="2400" b="1" dirty="0">
                <a:solidFill>
                  <a:schemeClr val="tx2"/>
                </a:solidFill>
              </a:rPr>
              <a:t> resource based on one of the pre-defined card “types”)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7171661-B56C-4F43-AB66-1014E483AD27}"/>
              </a:ext>
            </a:extLst>
          </p:cNvPr>
          <p:cNvSpPr/>
          <p:nvPr/>
        </p:nvSpPr>
        <p:spPr>
          <a:xfrm>
            <a:off x="5624451" y="2971521"/>
            <a:ext cx="817949" cy="576064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58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74C09B7-A3BC-C519-362E-410EEDAC2A7A}"/>
              </a:ext>
            </a:extLst>
          </p:cNvPr>
          <p:cNvSpPr/>
          <p:nvPr/>
        </p:nvSpPr>
        <p:spPr>
          <a:xfrm>
            <a:off x="2096428" y="1014761"/>
            <a:ext cx="490653" cy="4795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F02F72D7-F459-8632-4F81-724DCC2F8F14}"/>
              </a:ext>
            </a:extLst>
          </p:cNvPr>
          <p:cNvSpPr/>
          <p:nvPr/>
        </p:nvSpPr>
        <p:spPr>
          <a:xfrm>
            <a:off x="3523785" y="1042639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1DC5920-AA47-7691-1842-EC924610F487}"/>
              </a:ext>
            </a:extLst>
          </p:cNvPr>
          <p:cNvSpPr/>
          <p:nvPr/>
        </p:nvSpPr>
        <p:spPr>
          <a:xfrm>
            <a:off x="3233853" y="1884556"/>
            <a:ext cx="1092820" cy="66907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CF652D5A-CDF5-C4E5-0B0C-6D1FF33A436A}"/>
              </a:ext>
            </a:extLst>
          </p:cNvPr>
          <p:cNvSpPr/>
          <p:nvPr/>
        </p:nvSpPr>
        <p:spPr>
          <a:xfrm>
            <a:off x="4951143" y="919975"/>
            <a:ext cx="1092820" cy="66907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303F91B-3AAC-5F78-54AE-DC6FCF00770A}"/>
              </a:ext>
            </a:extLst>
          </p:cNvPr>
          <p:cNvSpPr/>
          <p:nvPr/>
        </p:nvSpPr>
        <p:spPr>
          <a:xfrm>
            <a:off x="5241075" y="2007219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2D430D9C-D395-8AA0-1A7F-8194D8865746}"/>
              </a:ext>
            </a:extLst>
          </p:cNvPr>
          <p:cNvSpPr/>
          <p:nvPr/>
        </p:nvSpPr>
        <p:spPr>
          <a:xfrm>
            <a:off x="4951143" y="2971800"/>
            <a:ext cx="1092820" cy="669073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CB9901-4B51-0FDA-C51F-FAF67A93C625}"/>
              </a:ext>
            </a:extLst>
          </p:cNvPr>
          <p:cNvSpPr/>
          <p:nvPr/>
        </p:nvSpPr>
        <p:spPr>
          <a:xfrm>
            <a:off x="7315200" y="1014761"/>
            <a:ext cx="490653" cy="4795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AA24A-CC29-CEAE-B162-FB4675588BD9}"/>
              </a:ext>
            </a:extLst>
          </p:cNvPr>
          <p:cNvCxnSpPr>
            <a:stCxn id="3" idx="6"/>
            <a:endCxn id="4" idx="1"/>
          </p:cNvCxnSpPr>
          <p:nvPr/>
        </p:nvCxnSpPr>
        <p:spPr>
          <a:xfrm flipV="1">
            <a:off x="2587081" y="1254512"/>
            <a:ext cx="936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19DB71-051E-0BC5-AFB4-7EBA2839929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80263" y="1466385"/>
            <a:ext cx="0" cy="4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11E19-75AF-6D65-745B-DB72821C666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36741" y="1254512"/>
            <a:ext cx="91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04611C-DA5F-6684-0F14-09E7ED480F26}"/>
              </a:ext>
            </a:extLst>
          </p:cNvPr>
          <p:cNvCxnSpPr>
            <a:stCxn id="6" idx="3"/>
            <a:endCxn id="9" idx="2"/>
          </p:cNvCxnSpPr>
          <p:nvPr/>
        </p:nvCxnSpPr>
        <p:spPr>
          <a:xfrm>
            <a:off x="6043963" y="1254512"/>
            <a:ext cx="12712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6FAE7F-736D-E494-1F1E-FDDAEC0285C3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326673" y="2219092"/>
            <a:ext cx="91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5786E7-B561-F801-0A8B-033A7AAC47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497553" y="2430965"/>
            <a:ext cx="0" cy="540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28B00BF-3D37-D287-7A57-3330C1F5D07B}"/>
              </a:ext>
            </a:extLst>
          </p:cNvPr>
          <p:cNvCxnSpPr>
            <a:stCxn id="7" idx="3"/>
            <a:endCxn id="9" idx="4"/>
          </p:cNvCxnSpPr>
          <p:nvPr/>
        </p:nvCxnSpPr>
        <p:spPr>
          <a:xfrm flipV="1">
            <a:off x="5754031" y="1494264"/>
            <a:ext cx="1806496" cy="72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0218576-5131-14DB-1309-A6658DC248D3}"/>
              </a:ext>
            </a:extLst>
          </p:cNvPr>
          <p:cNvCxnSpPr>
            <a:stCxn id="8" idx="3"/>
            <a:endCxn id="9" idx="4"/>
          </p:cNvCxnSpPr>
          <p:nvPr/>
        </p:nvCxnSpPr>
        <p:spPr>
          <a:xfrm flipV="1">
            <a:off x="6043963" y="1494264"/>
            <a:ext cx="1516564" cy="18120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BC9912-FB3F-1BB6-DE4A-49DFA07C9774}"/>
              </a:ext>
            </a:extLst>
          </p:cNvPr>
          <p:cNvSpPr/>
          <p:nvPr/>
        </p:nvSpPr>
        <p:spPr>
          <a:xfrm>
            <a:off x="2096428" y="4549694"/>
            <a:ext cx="490653" cy="47950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C3B66E19-43F7-B377-D7DB-8DF42F6481B3}"/>
              </a:ext>
            </a:extLst>
          </p:cNvPr>
          <p:cNvSpPr/>
          <p:nvPr/>
        </p:nvSpPr>
        <p:spPr>
          <a:xfrm>
            <a:off x="3523785" y="457757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998D94EA-9007-03CB-C885-105A65477483}"/>
              </a:ext>
            </a:extLst>
          </p:cNvPr>
          <p:cNvSpPr/>
          <p:nvPr/>
        </p:nvSpPr>
        <p:spPr>
          <a:xfrm>
            <a:off x="3233853" y="5419489"/>
            <a:ext cx="1092820" cy="669073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6A29A53E-6EAB-0FFA-4205-4AE6B629538C}"/>
              </a:ext>
            </a:extLst>
          </p:cNvPr>
          <p:cNvSpPr/>
          <p:nvPr/>
        </p:nvSpPr>
        <p:spPr>
          <a:xfrm>
            <a:off x="4951143" y="4454908"/>
            <a:ext cx="1092820" cy="66907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AAE20851-E8BF-B6D6-CAB6-F21911C1E5AA}"/>
              </a:ext>
            </a:extLst>
          </p:cNvPr>
          <p:cNvSpPr/>
          <p:nvPr/>
        </p:nvSpPr>
        <p:spPr>
          <a:xfrm>
            <a:off x="5241075" y="554215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BF117B43-D629-C2C6-5C93-40D65D7CA6B8}"/>
              </a:ext>
            </a:extLst>
          </p:cNvPr>
          <p:cNvSpPr/>
          <p:nvPr/>
        </p:nvSpPr>
        <p:spPr>
          <a:xfrm>
            <a:off x="4951143" y="6361770"/>
            <a:ext cx="1092820" cy="669073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C9338D6-D256-1170-6632-7BFD92B732E3}"/>
              </a:ext>
            </a:extLst>
          </p:cNvPr>
          <p:cNvSpPr/>
          <p:nvPr/>
        </p:nvSpPr>
        <p:spPr>
          <a:xfrm>
            <a:off x="10950493" y="4549694"/>
            <a:ext cx="490653" cy="4795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096720-F2F3-29AD-9445-7A4335F82D00}"/>
              </a:ext>
            </a:extLst>
          </p:cNvPr>
          <p:cNvCxnSpPr>
            <a:stCxn id="26" idx="6"/>
            <a:endCxn id="27" idx="1"/>
          </p:cNvCxnSpPr>
          <p:nvPr/>
        </p:nvCxnSpPr>
        <p:spPr>
          <a:xfrm flipV="1">
            <a:off x="2587081" y="4789445"/>
            <a:ext cx="936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0463C7-050A-8A1D-F679-FA4C357307CA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>
            <a:off x="3780263" y="5001318"/>
            <a:ext cx="0" cy="41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3AA897-4346-0550-4A24-8637E4B972ED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>
            <a:off x="4036741" y="4789445"/>
            <a:ext cx="9144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EDA33-67D8-83D8-B13A-C175769DE9B2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 flipV="1">
            <a:off x="6043963" y="4789444"/>
            <a:ext cx="9701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005282-E57D-63C5-7A32-0D37F0887ABE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 flipV="1">
            <a:off x="4326673" y="5754025"/>
            <a:ext cx="914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FBEABE-8F71-B632-3492-BD5BD8EABBCB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5497553" y="5965898"/>
            <a:ext cx="0" cy="395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DB0C96B-FD40-10AD-7617-BFEB577D2597}"/>
              </a:ext>
            </a:extLst>
          </p:cNvPr>
          <p:cNvCxnSpPr>
            <a:stCxn id="30" idx="3"/>
            <a:endCxn id="32" idx="4"/>
          </p:cNvCxnSpPr>
          <p:nvPr/>
        </p:nvCxnSpPr>
        <p:spPr>
          <a:xfrm flipV="1">
            <a:off x="5754031" y="5029197"/>
            <a:ext cx="5441789" cy="724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CBEDAE-06C0-24AC-8F77-951BFDA35366}"/>
              </a:ext>
            </a:extLst>
          </p:cNvPr>
          <p:cNvCxnSpPr>
            <a:cxnSpLocks/>
            <a:stCxn id="57" idx="0"/>
            <a:endCxn id="32" idx="4"/>
          </p:cNvCxnSpPr>
          <p:nvPr/>
        </p:nvCxnSpPr>
        <p:spPr>
          <a:xfrm rot="5400000" flipH="1" flipV="1">
            <a:off x="8650556" y="3939168"/>
            <a:ext cx="1455235" cy="3635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9D283522-173D-35A3-55CD-54B06D7F8DD2}"/>
              </a:ext>
            </a:extLst>
          </p:cNvPr>
          <p:cNvSpPr/>
          <p:nvPr/>
        </p:nvSpPr>
        <p:spPr>
          <a:xfrm>
            <a:off x="7014116" y="4454907"/>
            <a:ext cx="1092820" cy="669073"/>
          </a:xfrm>
          <a:prstGeom prst="flowChart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4E65227B-6129-9CFA-86C3-D17651F457A3}"/>
              </a:ext>
            </a:extLst>
          </p:cNvPr>
          <p:cNvSpPr/>
          <p:nvPr/>
        </p:nvSpPr>
        <p:spPr>
          <a:xfrm>
            <a:off x="8909824" y="4454907"/>
            <a:ext cx="1092820" cy="66907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8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C26FCEA-B8E9-507D-F941-FB49CF53742C}"/>
              </a:ext>
            </a:extLst>
          </p:cNvPr>
          <p:cNvCxnSpPr>
            <a:stCxn id="43" idx="3"/>
            <a:endCxn id="46" idx="1"/>
          </p:cNvCxnSpPr>
          <p:nvPr/>
        </p:nvCxnSpPr>
        <p:spPr>
          <a:xfrm>
            <a:off x="8106936" y="4789444"/>
            <a:ext cx="802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1D6862-16F7-E6D5-2694-834E36A93C5D}"/>
              </a:ext>
            </a:extLst>
          </p:cNvPr>
          <p:cNvCxnSpPr>
            <a:stCxn id="46" idx="3"/>
            <a:endCxn id="32" idx="2"/>
          </p:cNvCxnSpPr>
          <p:nvPr/>
        </p:nvCxnSpPr>
        <p:spPr>
          <a:xfrm>
            <a:off x="10002644" y="4789444"/>
            <a:ext cx="94784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8D2AF7E8-21B6-EC9F-5AB2-622983B720D7}"/>
              </a:ext>
            </a:extLst>
          </p:cNvPr>
          <p:cNvSpPr/>
          <p:nvPr/>
        </p:nvSpPr>
        <p:spPr>
          <a:xfrm>
            <a:off x="8909824" y="6361769"/>
            <a:ext cx="1092820" cy="669073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BE56F432-C754-CB65-E520-0BD8CBACA384}"/>
              </a:ext>
            </a:extLst>
          </p:cNvPr>
          <p:cNvSpPr/>
          <p:nvPr/>
        </p:nvSpPr>
        <p:spPr>
          <a:xfrm>
            <a:off x="7304048" y="6484432"/>
            <a:ext cx="512956" cy="423746"/>
          </a:xfrm>
          <a:prstGeom prst="flowChartDecision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A30AA2-9C8C-33B9-08D0-1DFC56C9A051}"/>
              </a:ext>
            </a:extLst>
          </p:cNvPr>
          <p:cNvCxnSpPr>
            <a:stCxn id="31" idx="3"/>
            <a:endCxn id="57" idx="1"/>
          </p:cNvCxnSpPr>
          <p:nvPr/>
        </p:nvCxnSpPr>
        <p:spPr>
          <a:xfrm flipV="1">
            <a:off x="6043963" y="6696305"/>
            <a:ext cx="126008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BFABC3-580D-E4FC-D543-B3A57C2B6F9B}"/>
              </a:ext>
            </a:extLst>
          </p:cNvPr>
          <p:cNvCxnSpPr>
            <a:stCxn id="57" idx="3"/>
            <a:endCxn id="53" idx="1"/>
          </p:cNvCxnSpPr>
          <p:nvPr/>
        </p:nvCxnSpPr>
        <p:spPr>
          <a:xfrm>
            <a:off x="7817004" y="6696305"/>
            <a:ext cx="109282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472FD0E-68C8-BFCD-FF24-4D30E031DEE0}"/>
              </a:ext>
            </a:extLst>
          </p:cNvPr>
          <p:cNvCxnSpPr>
            <a:stCxn id="53" idx="3"/>
            <a:endCxn id="32" idx="4"/>
          </p:cNvCxnSpPr>
          <p:nvPr/>
        </p:nvCxnSpPr>
        <p:spPr>
          <a:xfrm flipV="1">
            <a:off x="10002644" y="5029197"/>
            <a:ext cx="1193176" cy="1667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4FAA99-862D-A4C9-D243-AB0CBE01C7A9}"/>
              </a:ext>
            </a:extLst>
          </p:cNvPr>
          <p:cNvSpPr txBox="1"/>
          <p:nvPr/>
        </p:nvSpPr>
        <p:spPr>
          <a:xfrm>
            <a:off x="8653347" y="830168"/>
            <a:ext cx="54306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The colour indicates the workflow state </a:t>
            </a:r>
            <a:r>
              <a:rPr lang="en-CA" sz="2000" b="1" dirty="0">
                <a:solidFill>
                  <a:schemeClr val="tx2"/>
                </a:solidFill>
              </a:rPr>
              <a:t>trigger</a:t>
            </a:r>
            <a:r>
              <a:rPr lang="en-CA" sz="2000" dirty="0">
                <a:solidFill>
                  <a:schemeClr val="tx2"/>
                </a:solidFill>
              </a:rPr>
              <a:t> associated with each CARD: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T1 (1, 4)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T2 (2, 3)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T3 (5, 6)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T4 (7)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T5 (8, 9)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9FF435C-59FB-1EF8-2D7E-A82197A79536}"/>
              </a:ext>
            </a:extLst>
          </p:cNvPr>
          <p:cNvSpPr txBox="1"/>
          <p:nvPr/>
        </p:nvSpPr>
        <p:spPr>
          <a:xfrm>
            <a:off x="3565137" y="6536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A12D103-E698-B402-513D-2986B39C0D2B}"/>
              </a:ext>
            </a:extLst>
          </p:cNvPr>
          <p:cNvSpPr txBox="1"/>
          <p:nvPr/>
        </p:nvSpPr>
        <p:spPr>
          <a:xfrm>
            <a:off x="5241075" y="165941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B42D01-BFAA-7C3E-3BA9-B9CBDB1F7881}"/>
              </a:ext>
            </a:extLst>
          </p:cNvPr>
          <p:cNvSpPr txBox="1"/>
          <p:nvPr/>
        </p:nvSpPr>
        <p:spPr>
          <a:xfrm>
            <a:off x="3544461" y="4086132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B0AF14-FE67-FB71-293E-23CD31A9E051}"/>
              </a:ext>
            </a:extLst>
          </p:cNvPr>
          <p:cNvSpPr txBox="1"/>
          <p:nvPr/>
        </p:nvSpPr>
        <p:spPr>
          <a:xfrm>
            <a:off x="5261751" y="5133680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C9EADE-B4E2-F472-5482-27E79F3A97DA}"/>
              </a:ext>
            </a:extLst>
          </p:cNvPr>
          <p:cNvSpPr txBox="1"/>
          <p:nvPr/>
        </p:nvSpPr>
        <p:spPr>
          <a:xfrm>
            <a:off x="7324724" y="6878275"/>
            <a:ext cx="47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ACABCE-6A67-2679-9223-E9B5178CB85E}"/>
              </a:ext>
            </a:extLst>
          </p:cNvPr>
          <p:cNvSpPr txBox="1"/>
          <p:nvPr/>
        </p:nvSpPr>
        <p:spPr>
          <a:xfrm>
            <a:off x="1444568" y="943614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C538E6-5E20-27CA-5712-8CA0D72A8C2E}"/>
              </a:ext>
            </a:extLst>
          </p:cNvPr>
          <p:cNvSpPr txBox="1"/>
          <p:nvPr/>
        </p:nvSpPr>
        <p:spPr>
          <a:xfrm>
            <a:off x="1444568" y="4480636"/>
            <a:ext cx="532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b="1" dirty="0">
                <a:solidFill>
                  <a:schemeClr val="tx2"/>
                </a:solidFill>
              </a:rPr>
              <a:t>F2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E35009-836B-2FB2-DC89-46AA9B8E2215}"/>
              </a:ext>
            </a:extLst>
          </p:cNvPr>
          <p:cNvSpPr/>
          <p:nvPr/>
        </p:nvSpPr>
        <p:spPr>
          <a:xfrm>
            <a:off x="2977376" y="501805"/>
            <a:ext cx="1683834" cy="32673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EB1476-C731-5618-B05A-A5F2DFB46988}"/>
              </a:ext>
            </a:extLst>
          </p:cNvPr>
          <p:cNvSpPr/>
          <p:nvPr/>
        </p:nvSpPr>
        <p:spPr>
          <a:xfrm>
            <a:off x="4767148" y="501806"/>
            <a:ext cx="1683834" cy="326730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D25DC-7074-78F5-2093-1E5FCA12A65D}"/>
              </a:ext>
            </a:extLst>
          </p:cNvPr>
          <p:cNvSpPr txBox="1"/>
          <p:nvPr/>
        </p:nvSpPr>
        <p:spPr>
          <a:xfrm>
            <a:off x="3597197" y="304928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3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E53298-82C4-731E-81DD-B5F3E1B2691D}"/>
              </a:ext>
            </a:extLst>
          </p:cNvPr>
          <p:cNvSpPr txBox="1"/>
          <p:nvPr/>
        </p:nvSpPr>
        <p:spPr>
          <a:xfrm>
            <a:off x="5337254" y="330295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6">
                    <a:lumMod val="75000"/>
                  </a:schemeClr>
                </a:solidFill>
              </a:rPr>
              <a:t>T2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5B651-4696-96A2-5B05-F18F7C54D6CC}"/>
              </a:ext>
            </a:extLst>
          </p:cNvPr>
          <p:cNvSpPr/>
          <p:nvPr/>
        </p:nvSpPr>
        <p:spPr>
          <a:xfrm>
            <a:off x="2977375" y="3962336"/>
            <a:ext cx="1683834" cy="326730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799A4-219A-50DD-3C72-0DA50738221C}"/>
              </a:ext>
            </a:extLst>
          </p:cNvPr>
          <p:cNvSpPr txBox="1"/>
          <p:nvPr/>
        </p:nvSpPr>
        <p:spPr>
          <a:xfrm>
            <a:off x="3597196" y="3765459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3">
                    <a:lumMod val="75000"/>
                  </a:schemeClr>
                </a:solidFill>
              </a:rPr>
              <a:t>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76B15-DED5-715A-119F-791AB82FDC86}"/>
              </a:ext>
            </a:extLst>
          </p:cNvPr>
          <p:cNvSpPr/>
          <p:nvPr/>
        </p:nvSpPr>
        <p:spPr>
          <a:xfrm>
            <a:off x="4817326" y="3962336"/>
            <a:ext cx="1683834" cy="326730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37ABEF-356F-1724-9EBB-C3FDDECEC877}"/>
              </a:ext>
            </a:extLst>
          </p:cNvPr>
          <p:cNvSpPr txBox="1"/>
          <p:nvPr/>
        </p:nvSpPr>
        <p:spPr>
          <a:xfrm>
            <a:off x="5437147" y="3765459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rgbClr val="C00000"/>
                </a:solidFill>
              </a:rPr>
              <a:t>T3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0FF39AA-6D6C-5357-A79A-D3BF9EE71E12}"/>
              </a:ext>
            </a:extLst>
          </p:cNvPr>
          <p:cNvSpPr/>
          <p:nvPr/>
        </p:nvSpPr>
        <p:spPr>
          <a:xfrm>
            <a:off x="6679579" y="3949264"/>
            <a:ext cx="1683834" cy="3267303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122011-8256-26BE-1B61-312598F5665F}"/>
              </a:ext>
            </a:extLst>
          </p:cNvPr>
          <p:cNvSpPr txBox="1"/>
          <p:nvPr/>
        </p:nvSpPr>
        <p:spPr>
          <a:xfrm>
            <a:off x="7299400" y="3752387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4">
                    <a:lumMod val="75000"/>
                  </a:schemeClr>
                </a:solidFill>
              </a:rPr>
              <a:t>T4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F76F078-929A-2A88-06B3-83B83312CFEB}"/>
              </a:ext>
            </a:extLst>
          </p:cNvPr>
          <p:cNvSpPr/>
          <p:nvPr/>
        </p:nvSpPr>
        <p:spPr>
          <a:xfrm>
            <a:off x="8640568" y="3949264"/>
            <a:ext cx="1683834" cy="32673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113306-7CC1-C6C6-5A1C-C632672D426F}"/>
              </a:ext>
            </a:extLst>
          </p:cNvPr>
          <p:cNvSpPr txBox="1"/>
          <p:nvPr/>
        </p:nvSpPr>
        <p:spPr>
          <a:xfrm>
            <a:off x="9260389" y="3752387"/>
            <a:ext cx="43954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224192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2EE1E39C-BB45-33C4-8C50-F1E3081B7E66}"/>
              </a:ext>
            </a:extLst>
          </p:cNvPr>
          <p:cNvSpPr/>
          <p:nvPr/>
        </p:nvSpPr>
        <p:spPr>
          <a:xfrm>
            <a:off x="2141031" y="67556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B3E9B2CF-69B9-7599-94DB-5F5AFC9AB281}"/>
              </a:ext>
            </a:extLst>
          </p:cNvPr>
          <p:cNvSpPr/>
          <p:nvPr/>
        </p:nvSpPr>
        <p:spPr>
          <a:xfrm>
            <a:off x="2141031" y="983699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576A026-915A-80BC-2114-4C937FEB1C2D}"/>
              </a:ext>
            </a:extLst>
          </p:cNvPr>
          <p:cNvSpPr/>
          <p:nvPr/>
        </p:nvSpPr>
        <p:spPr>
          <a:xfrm>
            <a:off x="2141031" y="1899842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BB1FE45-7F66-44ED-E08A-A6CC2CAC9E9E}"/>
              </a:ext>
            </a:extLst>
          </p:cNvPr>
          <p:cNvSpPr/>
          <p:nvPr/>
        </p:nvSpPr>
        <p:spPr>
          <a:xfrm>
            <a:off x="2141031" y="2815985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AAD3CB0F-8177-BFE7-0613-81D980523830}"/>
              </a:ext>
            </a:extLst>
          </p:cNvPr>
          <p:cNvSpPr/>
          <p:nvPr/>
        </p:nvSpPr>
        <p:spPr>
          <a:xfrm>
            <a:off x="2141031" y="3732128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CC99FCAB-D729-430D-2ED1-5D94B5282010}"/>
              </a:ext>
            </a:extLst>
          </p:cNvPr>
          <p:cNvSpPr/>
          <p:nvPr/>
        </p:nvSpPr>
        <p:spPr>
          <a:xfrm>
            <a:off x="2141031" y="4648271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7D0ACCA-9808-814A-84F8-DCBB9E8F5324}"/>
              </a:ext>
            </a:extLst>
          </p:cNvPr>
          <p:cNvSpPr/>
          <p:nvPr/>
        </p:nvSpPr>
        <p:spPr>
          <a:xfrm>
            <a:off x="2141031" y="5564414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508B2E4C-5913-4342-9D70-C42FF3825A67}"/>
              </a:ext>
            </a:extLst>
          </p:cNvPr>
          <p:cNvSpPr/>
          <p:nvPr/>
        </p:nvSpPr>
        <p:spPr>
          <a:xfrm>
            <a:off x="2141031" y="6480557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051AF4C-2B25-8B31-901D-09F5E05F036D}"/>
              </a:ext>
            </a:extLst>
          </p:cNvPr>
          <p:cNvSpPr/>
          <p:nvPr/>
        </p:nvSpPr>
        <p:spPr>
          <a:xfrm>
            <a:off x="2141031" y="7396700"/>
            <a:ext cx="1092820" cy="66907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9948C-4BE7-AB53-8096-3DD3273A9E87}"/>
              </a:ext>
            </a:extLst>
          </p:cNvPr>
          <p:cNvSpPr txBox="1"/>
          <p:nvPr/>
        </p:nvSpPr>
        <p:spPr>
          <a:xfrm>
            <a:off x="3278461" y="202037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C1-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A84B4-6F82-64BB-8925-5C26250DAB4D}"/>
              </a:ext>
            </a:extLst>
          </p:cNvPr>
          <p:cNvSpPr txBox="1"/>
          <p:nvPr/>
        </p:nvSpPr>
        <p:spPr>
          <a:xfrm>
            <a:off x="3278461" y="1118180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C2-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534A3-6FFF-CEC3-7583-AF430E4C5277}"/>
              </a:ext>
            </a:extLst>
          </p:cNvPr>
          <p:cNvSpPr txBox="1"/>
          <p:nvPr/>
        </p:nvSpPr>
        <p:spPr>
          <a:xfrm>
            <a:off x="3278461" y="2034323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D2- AND C3-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B2FA2A-C89F-96FF-A38E-C3B5D0B11B72}"/>
              </a:ext>
            </a:extLst>
          </p:cNvPr>
          <p:cNvSpPr txBox="1"/>
          <p:nvPr/>
        </p:nvSpPr>
        <p:spPr>
          <a:xfrm>
            <a:off x="3278461" y="2950466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C4-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C29610-1378-5FC4-6878-464A87338DF5}"/>
              </a:ext>
            </a:extLst>
          </p:cNvPr>
          <p:cNvSpPr txBox="1"/>
          <p:nvPr/>
        </p:nvSpPr>
        <p:spPr>
          <a:xfrm>
            <a:off x="3278461" y="3866609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C5-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AD059-C2E6-CBB4-2D77-35A98636BF14}"/>
              </a:ext>
            </a:extLst>
          </p:cNvPr>
          <p:cNvSpPr txBox="1"/>
          <p:nvPr/>
        </p:nvSpPr>
        <p:spPr>
          <a:xfrm>
            <a:off x="3278461" y="4782752"/>
            <a:ext cx="2433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D3- AND C6-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23D3F-F461-F247-10C4-63E343E4B322}"/>
              </a:ext>
            </a:extLst>
          </p:cNvPr>
          <p:cNvSpPr txBox="1"/>
          <p:nvPr/>
        </p:nvSpPr>
        <p:spPr>
          <a:xfrm>
            <a:off x="3278461" y="5698895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C7-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DBCB9D-750B-ADB9-26F1-65E95FAF441F}"/>
              </a:ext>
            </a:extLst>
          </p:cNvPr>
          <p:cNvSpPr txBox="1"/>
          <p:nvPr/>
        </p:nvSpPr>
        <p:spPr>
          <a:xfrm>
            <a:off x="3278461" y="6615038"/>
            <a:ext cx="1531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D1+ AND C8-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157711-E7D3-E9DE-0F99-9AFD82BDB5F0}"/>
              </a:ext>
            </a:extLst>
          </p:cNvPr>
          <p:cNvSpPr txBox="1"/>
          <p:nvPr/>
        </p:nvSpPr>
        <p:spPr>
          <a:xfrm>
            <a:off x="3278461" y="7531181"/>
            <a:ext cx="3385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D1- AND D3- AND D4- AND C9-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54FA0-6416-61AE-3F33-664BA88980CB}"/>
              </a:ext>
            </a:extLst>
          </p:cNvPr>
          <p:cNvSpPr txBox="1"/>
          <p:nvPr/>
        </p:nvSpPr>
        <p:spPr>
          <a:xfrm>
            <a:off x="7527073" y="324682"/>
            <a:ext cx="689145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2000" dirty="0">
                <a:solidFill>
                  <a:schemeClr val="tx2"/>
                </a:solidFill>
              </a:rPr>
              <a:t>To flatten the CARDs, the condition statements are the </a:t>
            </a:r>
            <a:r>
              <a:rPr lang="en-CA" sz="2000" b="1" dirty="0">
                <a:solidFill>
                  <a:schemeClr val="tx2"/>
                </a:solidFill>
              </a:rPr>
              <a:t>only</a:t>
            </a:r>
            <a:r>
              <a:rPr lang="en-CA" sz="2000" dirty="0">
                <a:solidFill>
                  <a:schemeClr val="tx2"/>
                </a:solidFill>
              </a:rPr>
              <a:t> elements used to determine if a CARD fires true or not. The triggers are </a:t>
            </a:r>
            <a:r>
              <a:rPr lang="en-CA" sz="2000" b="1" dirty="0">
                <a:solidFill>
                  <a:schemeClr val="tx2"/>
                </a:solidFill>
              </a:rPr>
              <a:t>ignored</a:t>
            </a:r>
            <a:r>
              <a:rPr lang="en-CA" sz="2000" dirty="0">
                <a:solidFill>
                  <a:schemeClr val="tx2"/>
                </a:solidFill>
              </a:rPr>
              <a:t>. NOTE: a CARD’s condition statement can ensure it will fire true only </a:t>
            </a:r>
            <a:r>
              <a:rPr lang="en-CA" sz="2000" b="1" dirty="0">
                <a:solidFill>
                  <a:schemeClr val="tx2"/>
                </a:solidFill>
              </a:rPr>
              <a:t>once </a:t>
            </a:r>
            <a:r>
              <a:rPr lang="en-CA" sz="2000" dirty="0">
                <a:solidFill>
                  <a:schemeClr val="tx2"/>
                </a:solidFill>
              </a:rPr>
              <a:t>per encounter.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dirty="0">
                <a:solidFill>
                  <a:schemeClr val="tx2"/>
                </a:solidFill>
              </a:rPr>
              <a:t>This approach is </a:t>
            </a:r>
            <a:r>
              <a:rPr lang="en-CA" sz="2000" b="1" dirty="0">
                <a:solidFill>
                  <a:schemeClr val="tx2"/>
                </a:solidFill>
              </a:rPr>
              <a:t>not</a:t>
            </a:r>
            <a:r>
              <a:rPr lang="en-CA" sz="2000" dirty="0">
                <a:solidFill>
                  <a:schemeClr val="tx2"/>
                </a:solidFill>
              </a:rPr>
              <a:t> prescriptive regarding the </a:t>
            </a:r>
            <a:r>
              <a:rPr lang="en-CA" sz="2000" b="1" dirty="0">
                <a:solidFill>
                  <a:schemeClr val="tx2"/>
                </a:solidFill>
              </a:rPr>
              <a:t>flow</a:t>
            </a:r>
            <a:r>
              <a:rPr lang="en-CA" sz="2000" dirty="0">
                <a:solidFill>
                  <a:schemeClr val="tx2"/>
                </a:solidFill>
              </a:rPr>
              <a:t> of the care path. 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b="1" dirty="0">
                <a:solidFill>
                  <a:schemeClr val="tx2"/>
                </a:solidFill>
              </a:rPr>
              <a:t>EXAMPLE (flattened F1 &amp; F2)</a:t>
            </a:r>
            <a:r>
              <a:rPr lang="en-CA" sz="2000" dirty="0">
                <a:solidFill>
                  <a:schemeClr val="tx2"/>
                </a:solidFill>
              </a:rPr>
              <a:t>: </a:t>
            </a:r>
          </a:p>
          <a:p>
            <a:pPr algn="l"/>
            <a:endParaRPr lang="en-CA" sz="2000" dirty="0">
              <a:solidFill>
                <a:schemeClr val="tx2"/>
              </a:solidFill>
            </a:endParaRP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D1+ AND NOT(C2, C5, C7, C8): </a:t>
            </a:r>
            <a:r>
              <a:rPr lang="en-CA" sz="2000" b="1" dirty="0">
                <a:solidFill>
                  <a:srgbClr val="FF0000"/>
                </a:solidFill>
              </a:rPr>
              <a:t>C2, C5, C7, C8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NOT(C1, C4): </a:t>
            </a:r>
            <a:r>
              <a:rPr lang="en-CA" sz="2000" b="1" dirty="0">
                <a:solidFill>
                  <a:srgbClr val="FF0000"/>
                </a:solidFill>
              </a:rPr>
              <a:t>C1, C4</a:t>
            </a: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D1+ AND C2+ AND C5+ AND C7+ AND C8+: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C1+ AND C4+ AND D2+ AND D3+: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D2- AND C3-: </a:t>
            </a:r>
            <a:r>
              <a:rPr lang="en-CA" sz="2000" b="1" dirty="0">
                <a:solidFill>
                  <a:srgbClr val="FF0000"/>
                </a:solidFill>
              </a:rPr>
              <a:t>C3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C6-: </a:t>
            </a:r>
            <a:r>
              <a:rPr lang="en-CA" sz="2000" b="1" dirty="0">
                <a:solidFill>
                  <a:srgbClr val="FF0000"/>
                </a:solidFill>
              </a:rPr>
              <a:t>C6</a:t>
            </a:r>
          </a:p>
          <a:p>
            <a:pPr algn="l"/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D2- AND C3+ AND D3+: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C6+ AND D4+: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D4- AND C9-: </a:t>
            </a:r>
            <a:r>
              <a:rPr lang="en-CA" sz="2000" b="1" dirty="0">
                <a:solidFill>
                  <a:srgbClr val="FF0000"/>
                </a:solidFill>
              </a:rPr>
              <a:t>C9</a:t>
            </a:r>
          </a:p>
          <a:p>
            <a:r>
              <a:rPr lang="en-CA" sz="2000" b="1" i="1" dirty="0">
                <a:solidFill>
                  <a:schemeClr val="tx2"/>
                </a:solidFill>
              </a:rPr>
              <a:t>$apply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tx2"/>
                </a:solidFill>
              </a:rPr>
              <a:t>IF D1- AND D3- AND D4- AND C9+: </a:t>
            </a:r>
            <a:r>
              <a:rPr lang="en-CA" sz="2000" b="1" dirty="0">
                <a:solidFill>
                  <a:srgbClr val="FF0000"/>
                </a:solidFill>
              </a:rPr>
              <a:t>DONE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CA" sz="2000" dirty="0">
              <a:solidFill>
                <a:schemeClr val="tx2"/>
              </a:solidFill>
            </a:endParaRP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2DED92BD-F276-3C8B-98DB-522E24B2AB1E}"/>
              </a:ext>
            </a:extLst>
          </p:cNvPr>
          <p:cNvSpPr/>
          <p:nvPr/>
        </p:nvSpPr>
        <p:spPr>
          <a:xfrm>
            <a:off x="1550020" y="67556"/>
            <a:ext cx="434897" cy="2501359"/>
          </a:xfrm>
          <a:prstGeom prst="leftBrace">
            <a:avLst>
              <a:gd name="adj1" fmla="val 724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8CAEBB53-9EA3-7E70-59FB-BD4484DC52D4}"/>
              </a:ext>
            </a:extLst>
          </p:cNvPr>
          <p:cNvSpPr/>
          <p:nvPr/>
        </p:nvSpPr>
        <p:spPr>
          <a:xfrm>
            <a:off x="1550019" y="2815985"/>
            <a:ext cx="434897" cy="5249788"/>
          </a:xfrm>
          <a:prstGeom prst="leftBrace">
            <a:avLst>
              <a:gd name="adj1" fmla="val 7243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EBF057-9120-43F7-5A04-C3BD2BB4E83B}"/>
              </a:ext>
            </a:extLst>
          </p:cNvPr>
          <p:cNvSpPr txBox="1"/>
          <p:nvPr/>
        </p:nvSpPr>
        <p:spPr>
          <a:xfrm>
            <a:off x="1177340" y="1118180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F1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C60F30-324A-7A06-454D-39C9A0A258A0}"/>
              </a:ext>
            </a:extLst>
          </p:cNvPr>
          <p:cNvSpPr txBox="1"/>
          <p:nvPr/>
        </p:nvSpPr>
        <p:spPr>
          <a:xfrm>
            <a:off x="1177340" y="5225679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A" sz="2000" b="1" dirty="0">
                <a:solidFill>
                  <a:schemeClr val="tx2"/>
                </a:solidFill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100926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158D4-231C-21B8-85DF-95A66B8D7B51}"/>
              </a:ext>
            </a:extLst>
          </p:cNvPr>
          <p:cNvSpPr txBox="1"/>
          <p:nvPr/>
        </p:nvSpPr>
        <p:spPr>
          <a:xfrm>
            <a:off x="1755648" y="135076"/>
            <a:ext cx="1194816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Contributor"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Performer" as gf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Engine"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Service" as cps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Publisher"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Repository" as gr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during CCG authoring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opt if updating an existing CCG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x1 Search for Guidelines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x2 Retrieve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x2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opt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x3 Publish Guideline*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x3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gr: State-A: Well-formed CCGs exist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each CCG refresh cycle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x1 Search for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for every Guideline in need of refresh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gr: x2 Retrieve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x2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loop for Guideline refresh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 for refresh cycle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State-B: updated CCGs exist on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$apply Engine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every update of a person's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PCC-41 Search for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PCC-41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PCC-38 Retrieve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PCC-38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cps: PCC-37 Update Care Plan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cps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PCC-37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cps: State-C: one or more CCGs are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nassociated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care subject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================================================================================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Contributor"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Performer" as gf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Engine"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"Care Plan Service" as cps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Publisher" as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</a:t>
            </a:r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participant "Guideline Repository" as gr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gr: State-A: Well-formed CCGs exist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Repository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State-B: updated CCGs exist on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nGuideline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$apply Engine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 over cps: State-C: one or more CCGs are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nassociated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a care subject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 for each CCG-supported care encounter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cpc,cps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Guideline Performer establishes the necessary contextual pre-conditions to commencing the care encounter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gf: State-D: Care context expressed in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nCCG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-adherent common data model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loop during a CCG-supported care encounter, until x4 response is empty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note over gf: Interim updated data, reflecting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nCCG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-informed recommendations</a:t>
            </a:r>
          </a:p>
          <a:p>
            <a:pPr algn="l"/>
            <a:endParaRPr lang="en-CA" sz="800" dirty="0">
              <a:solidFill>
                <a:schemeClr val="tx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gf -&gt;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x4 Apply guideline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-&gt; gf: x4 response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 loop 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 over gf: State-E: Encounter results persisted \</a:t>
            </a:r>
            <a:r>
              <a:rPr lang="en-CA" sz="800" dirty="0" err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nper</a:t>
            </a:r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the CCG-adherent data model</a:t>
            </a:r>
          </a:p>
          <a:p>
            <a:pPr algn="l"/>
            <a:r>
              <a:rPr lang="en-CA" sz="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loop</a:t>
            </a:r>
          </a:p>
        </p:txBody>
      </p:sp>
    </p:spTree>
    <p:extLst>
      <p:ext uri="{BB962C8B-B14F-4D97-AF65-F5344CB8AC3E}">
        <p14:creationId xmlns:p14="http://schemas.microsoft.com/office/powerpoint/2010/main" val="720654652"/>
      </p:ext>
    </p:extLst>
  </p:cSld>
  <p:clrMapOvr>
    <a:masterClrMapping/>
  </p:clrMapOvr>
</p:sld>
</file>

<file path=ppt/theme/theme1.xml><?xml version="1.0" encoding="utf-8"?>
<a:theme xmlns:a="http://schemas.openxmlformats.org/drawingml/2006/main" name="ecGroup PPT template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20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-09-14 cycle 3 draft (notional) spec" id="{9A67F329-987B-47B2-A5B4-F181926CA689}" vid="{2250023F-EDB6-4F2A-8B04-18F2492E9D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ecGroup PPT Template</Template>
  <TotalTime>53161</TotalTime>
  <Words>1741</Words>
  <Application>Microsoft Office PowerPoint</Application>
  <PresentationFormat>Custom</PresentationFormat>
  <Paragraphs>351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Candara</vt:lpstr>
      <vt:lpstr>Courier New</vt:lpstr>
      <vt:lpstr>Wingdings</vt:lpstr>
      <vt:lpstr>ecGroup PPT template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IHE CCG Profile “Re-start”</dc:title>
  <dc:creator>Derek Ritz</dc:creator>
  <cp:lastModifiedBy>Derek Ritz</cp:lastModifiedBy>
  <cp:revision>21</cp:revision>
  <dcterms:created xsi:type="dcterms:W3CDTF">2024-01-09T02:40:14Z</dcterms:created>
  <dcterms:modified xsi:type="dcterms:W3CDTF">2025-02-21T10:21:23Z</dcterms:modified>
</cp:coreProperties>
</file>