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  <p:sldMasterId id="2147483714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00"/>
    <a:srgbClr val="407742"/>
    <a:srgbClr val="0070C0"/>
    <a:srgbClr val="EB1F29"/>
    <a:srgbClr val="FF0000"/>
    <a:srgbClr val="EC2227"/>
    <a:srgbClr val="BABCBE"/>
    <a:srgbClr val="000000"/>
    <a:srgbClr val="747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9B182-387F-44FD-83F4-FA3594E03EB1}" v="52" dt="2020-12-16T15:17:15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965" autoAdjust="0"/>
  </p:normalViewPr>
  <p:slideViewPr>
    <p:cSldViewPr>
      <p:cViewPr varScale="1">
        <p:scale>
          <a:sx n="109" d="100"/>
          <a:sy n="109" d="100"/>
        </p:scale>
        <p:origin x="88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Cangioli" userId="44ab1370a64b2221" providerId="LiveId" clId="{D625C4C0-AD51-4C5A-B65E-498E006CE999}"/>
    <pc:docChg chg="undo custSel addSld delSld modSld sldOrd">
      <pc:chgData name="Giorgio Cangioli" userId="44ab1370a64b2221" providerId="LiveId" clId="{D625C4C0-AD51-4C5A-B65E-498E006CE999}" dt="2020-09-09T14:53:52.086" v="90"/>
      <pc:docMkLst>
        <pc:docMk/>
      </pc:docMkLst>
      <pc:sldChg chg="del">
        <pc:chgData name="Giorgio Cangioli" userId="44ab1370a64b2221" providerId="LiveId" clId="{D625C4C0-AD51-4C5A-B65E-498E006CE999}" dt="2020-09-09T14:53:47.904" v="89" actId="2696"/>
        <pc:sldMkLst>
          <pc:docMk/>
          <pc:sldMk cId="3503512656" sldId="258"/>
        </pc:sldMkLst>
      </pc:sldChg>
      <pc:sldChg chg="add">
        <pc:chgData name="Giorgio Cangioli" userId="44ab1370a64b2221" providerId="LiveId" clId="{D625C4C0-AD51-4C5A-B65E-498E006CE999}" dt="2020-09-09T14:53:52.086" v="90"/>
        <pc:sldMkLst>
          <pc:docMk/>
          <pc:sldMk cId="4169458933" sldId="258"/>
        </pc:sldMkLst>
      </pc:sldChg>
      <pc:sldChg chg="modSp mod">
        <pc:chgData name="Giorgio Cangioli" userId="44ab1370a64b2221" providerId="LiveId" clId="{D625C4C0-AD51-4C5A-B65E-498E006CE999}" dt="2020-09-09T14:44:29.220" v="56" actId="6549"/>
        <pc:sldMkLst>
          <pc:docMk/>
          <pc:sldMk cId="1173540507" sldId="259"/>
        </pc:sldMkLst>
        <pc:spChg chg="mod">
          <ac:chgData name="Giorgio Cangioli" userId="44ab1370a64b2221" providerId="LiveId" clId="{D625C4C0-AD51-4C5A-B65E-498E006CE999}" dt="2020-09-09T14:44:29.220" v="56" actId="6549"/>
          <ac:spMkLst>
            <pc:docMk/>
            <pc:sldMk cId="1173540507" sldId="259"/>
            <ac:spMk id="3" creationId="{00000000-0000-0000-0000-000000000000}"/>
          </ac:spMkLst>
        </pc:spChg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1581752451" sldId="328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3648727521" sldId="328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122819176" sldId="344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2627929002" sldId="344"/>
        </pc:sldMkLst>
      </pc:sldChg>
      <pc:sldChg chg="modNotesTx">
        <pc:chgData name="Giorgio Cangioli" userId="44ab1370a64b2221" providerId="LiveId" clId="{D625C4C0-AD51-4C5A-B65E-498E006CE999}" dt="2020-09-09T14:45:25.053" v="60"/>
        <pc:sldMkLst>
          <pc:docMk/>
          <pc:sldMk cId="1044736691" sldId="364"/>
        </pc:sldMkLst>
      </pc:sldChg>
      <pc:sldChg chg="del">
        <pc:chgData name="Giorgio Cangioli" userId="44ab1370a64b2221" providerId="LiveId" clId="{D625C4C0-AD51-4C5A-B65E-498E006CE999}" dt="2020-09-09T14:44:53.731" v="57" actId="2696"/>
        <pc:sldMkLst>
          <pc:docMk/>
          <pc:sldMk cId="1128001507" sldId="392"/>
        </pc:sldMkLst>
      </pc:sldChg>
      <pc:sldChg chg="add">
        <pc:chgData name="Giorgio Cangioli" userId="44ab1370a64b2221" providerId="LiveId" clId="{D625C4C0-AD51-4C5A-B65E-498E006CE999}" dt="2020-09-09T14:44:58.898" v="58"/>
        <pc:sldMkLst>
          <pc:docMk/>
          <pc:sldMk cId="2004141685" sldId="392"/>
        </pc:sldMkLst>
      </pc:sldChg>
      <pc:sldChg chg="add">
        <pc:chgData name="Giorgio Cangioli" userId="44ab1370a64b2221" providerId="LiveId" clId="{D625C4C0-AD51-4C5A-B65E-498E006CE999}" dt="2020-09-09T14:45:45.266" v="62"/>
        <pc:sldMkLst>
          <pc:docMk/>
          <pc:sldMk cId="944249634" sldId="393"/>
        </pc:sldMkLst>
      </pc:sldChg>
      <pc:sldChg chg="del">
        <pc:chgData name="Giorgio Cangioli" userId="44ab1370a64b2221" providerId="LiveId" clId="{D625C4C0-AD51-4C5A-B65E-498E006CE999}" dt="2020-09-09T14:45:37.285" v="61" actId="2696"/>
        <pc:sldMkLst>
          <pc:docMk/>
          <pc:sldMk cId="3704112386" sldId="393"/>
        </pc:sldMkLst>
      </pc:sldChg>
      <pc:sldChg chg="delSp add setBg delDesignElem">
        <pc:chgData name="Giorgio Cangioli" userId="44ab1370a64b2221" providerId="LiveId" clId="{D625C4C0-AD51-4C5A-B65E-498E006CE999}" dt="2020-09-09T14:46:48.043" v="68"/>
        <pc:sldMkLst>
          <pc:docMk/>
          <pc:sldMk cId="2106917303" sldId="857"/>
        </pc:sldMkLst>
        <pc:spChg chg="del">
          <ac:chgData name="Giorgio Cangioli" userId="44ab1370a64b2221" providerId="LiveId" clId="{D625C4C0-AD51-4C5A-B65E-498E006CE999}" dt="2020-09-09T14:46:48.043" v="68"/>
          <ac:spMkLst>
            <pc:docMk/>
            <pc:sldMk cId="2106917303" sldId="857"/>
            <ac:spMk id="142" creationId="{1DB7C82F-AB7E-4F0C-B829-FA1B9C415180}"/>
          </ac:spMkLst>
        </pc:spChg>
      </pc:sldChg>
      <pc:sldChg chg="del">
        <pc:chgData name="Giorgio Cangioli" userId="44ab1370a64b2221" providerId="LiveId" clId="{D625C4C0-AD51-4C5A-B65E-498E006CE999}" dt="2020-09-09T14:46:42.392" v="66" actId="2696"/>
        <pc:sldMkLst>
          <pc:docMk/>
          <pc:sldMk cId="3815650113" sldId="857"/>
        </pc:sldMkLst>
      </pc:sldChg>
      <pc:sldChg chg="modSp add del">
        <pc:chgData name="Giorgio Cangioli" userId="44ab1370a64b2221" providerId="LiveId" clId="{D625C4C0-AD51-4C5A-B65E-498E006CE999}" dt="2020-09-09T14:48:43.433" v="75"/>
        <pc:sldMkLst>
          <pc:docMk/>
          <pc:sldMk cId="538999297" sldId="860"/>
        </pc:sldMkLst>
        <pc:spChg chg="mod">
          <ac:chgData name="Giorgio Cangioli" userId="44ab1370a64b2221" providerId="LiveId" clId="{D625C4C0-AD51-4C5A-B65E-498E006CE999}" dt="2020-09-09T14:48:39.118" v="72"/>
          <ac:spMkLst>
            <pc:docMk/>
            <pc:sldMk cId="538999297" sldId="860"/>
            <ac:spMk id="3" creationId="{786691F2-C960-47EF-87F8-5AE6DC1AE02E}"/>
          </ac:spMkLst>
        </pc:spChg>
      </pc:sldChg>
      <pc:sldChg chg="add del">
        <pc:chgData name="Giorgio Cangioli" userId="44ab1370a64b2221" providerId="LiveId" clId="{D625C4C0-AD51-4C5A-B65E-498E006CE999}" dt="2020-09-09T14:48:11.589" v="71" actId="2696"/>
        <pc:sldMkLst>
          <pc:docMk/>
          <pc:sldMk cId="1581245475" sldId="860"/>
        </pc:sldMkLst>
      </pc:sldChg>
      <pc:sldChg chg="add">
        <pc:chgData name="Giorgio Cangioli" userId="44ab1370a64b2221" providerId="LiveId" clId="{D625C4C0-AD51-4C5A-B65E-498E006CE999}" dt="2020-09-09T14:48:43.499" v="76"/>
        <pc:sldMkLst>
          <pc:docMk/>
          <pc:sldMk cId="2061549753" sldId="860"/>
        </pc:sldMkLst>
      </pc:sldChg>
      <pc:sldChg chg="del">
        <pc:chgData name="Giorgio Cangioli" userId="44ab1370a64b2221" providerId="LiveId" clId="{D625C4C0-AD51-4C5A-B65E-498E006CE999}" dt="2020-09-09T14:46:42.392" v="66" actId="2696"/>
        <pc:sldMkLst>
          <pc:docMk/>
          <pc:sldMk cId="4011620369" sldId="860"/>
        </pc:sldMkLst>
      </pc:sldChg>
      <pc:sldChg chg="add">
        <pc:chgData name="Giorgio Cangioli" userId="44ab1370a64b2221" providerId="LiveId" clId="{D625C4C0-AD51-4C5A-B65E-498E006CE999}" dt="2020-09-09T14:48:43.499" v="76"/>
        <pc:sldMkLst>
          <pc:docMk/>
          <pc:sldMk cId="22788886" sldId="871"/>
        </pc:sldMkLst>
      </pc:sldChg>
      <pc:sldChg chg="add del">
        <pc:chgData name="Giorgio Cangioli" userId="44ab1370a64b2221" providerId="LiveId" clId="{D625C4C0-AD51-4C5A-B65E-498E006CE999}" dt="2020-09-09T14:48:11.589" v="71" actId="2696"/>
        <pc:sldMkLst>
          <pc:docMk/>
          <pc:sldMk cId="60173332" sldId="871"/>
        </pc:sldMkLst>
      </pc:sldChg>
      <pc:sldChg chg="del">
        <pc:chgData name="Giorgio Cangioli" userId="44ab1370a64b2221" providerId="LiveId" clId="{D625C4C0-AD51-4C5A-B65E-498E006CE999}" dt="2020-09-09T14:46:42.392" v="66" actId="2696"/>
        <pc:sldMkLst>
          <pc:docMk/>
          <pc:sldMk cId="1142674051" sldId="871"/>
        </pc:sldMkLst>
      </pc:sldChg>
      <pc:sldChg chg="modSp add del mod">
        <pc:chgData name="Giorgio Cangioli" userId="44ab1370a64b2221" providerId="LiveId" clId="{D625C4C0-AD51-4C5A-B65E-498E006CE999}" dt="2020-09-09T14:48:43.433" v="75"/>
        <pc:sldMkLst>
          <pc:docMk/>
          <pc:sldMk cId="2365796992" sldId="871"/>
        </pc:sldMkLst>
        <pc:spChg chg="mod">
          <ac:chgData name="Giorgio Cangioli" userId="44ab1370a64b2221" providerId="LiveId" clId="{D625C4C0-AD51-4C5A-B65E-498E006CE999}" dt="2020-09-09T14:48:43.433" v="75"/>
          <ac:spMkLst>
            <pc:docMk/>
            <pc:sldMk cId="2365796992" sldId="871"/>
            <ac:spMk id="4" creationId="{8DC7F9F2-9C95-4C76-869A-5F6C3E59B674}"/>
          </ac:spMkLst>
        </pc:spChg>
      </pc:sldChg>
      <pc:sldChg chg="ord">
        <pc:chgData name="Giorgio Cangioli" userId="44ab1370a64b2221" providerId="LiveId" clId="{D625C4C0-AD51-4C5A-B65E-498E006CE999}" dt="2020-09-09T14:47:31.389" v="70"/>
        <pc:sldMkLst>
          <pc:docMk/>
          <pc:sldMk cId="2965987201" sldId="873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1008013170" sldId="874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1097537912" sldId="874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1248846681" sldId="875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2517075959" sldId="875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2360900454" sldId="876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3158861327" sldId="876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988885929" sldId="877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2820630300" sldId="877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181553014" sldId="878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1893999635" sldId="878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2944579578" sldId="879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3063601851" sldId="879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489344329" sldId="880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2474736772" sldId="880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413393065" sldId="881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772480413" sldId="881"/>
        </pc:sldMkLst>
      </pc:sldChg>
      <pc:sldChg chg="add">
        <pc:chgData name="Giorgio Cangioli" userId="44ab1370a64b2221" providerId="LiveId" clId="{D625C4C0-AD51-4C5A-B65E-498E006CE999}" dt="2020-09-09T14:46:23.985" v="65"/>
        <pc:sldMkLst>
          <pc:docMk/>
          <pc:sldMk cId="628365397" sldId="883"/>
        </pc:sldMkLst>
      </pc:sldChg>
      <pc:sldChg chg="del">
        <pc:chgData name="Giorgio Cangioli" userId="44ab1370a64b2221" providerId="LiveId" clId="{D625C4C0-AD51-4C5A-B65E-498E006CE999}" dt="2020-09-09T14:46:19.405" v="64" actId="2696"/>
        <pc:sldMkLst>
          <pc:docMk/>
          <pc:sldMk cId="1071679696" sldId="883"/>
        </pc:sldMkLst>
      </pc:sldChg>
      <pc:sldChg chg="add">
        <pc:chgData name="Giorgio Cangioli" userId="44ab1370a64b2221" providerId="LiveId" clId="{D625C4C0-AD51-4C5A-B65E-498E006CE999}" dt="2020-09-09T14:43:29.308" v="1"/>
        <pc:sldMkLst>
          <pc:docMk/>
          <pc:sldMk cId="2183952821" sldId="885"/>
        </pc:sldMkLst>
      </pc:sldChg>
      <pc:sldChg chg="del">
        <pc:chgData name="Giorgio Cangioli" userId="44ab1370a64b2221" providerId="LiveId" clId="{D625C4C0-AD51-4C5A-B65E-498E006CE999}" dt="2020-09-09T14:43:20.840" v="0" actId="2696"/>
        <pc:sldMkLst>
          <pc:docMk/>
          <pc:sldMk cId="4276534835" sldId="885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514729193" sldId="997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1792455008" sldId="997"/>
        </pc:sldMkLst>
      </pc:sldChg>
      <pc:sldChg chg="delSp mod">
        <pc:chgData name="Giorgio Cangioli" userId="44ab1370a64b2221" providerId="LiveId" clId="{D625C4C0-AD51-4C5A-B65E-498E006CE999}" dt="2020-09-09T14:46:12.137" v="63" actId="478"/>
        <pc:sldMkLst>
          <pc:docMk/>
          <pc:sldMk cId="2403602312" sldId="1008"/>
        </pc:sldMkLst>
        <pc:spChg chg="del">
          <ac:chgData name="Giorgio Cangioli" userId="44ab1370a64b2221" providerId="LiveId" clId="{D625C4C0-AD51-4C5A-B65E-498E006CE999}" dt="2020-09-09T14:46:12.137" v="63" actId="478"/>
          <ac:spMkLst>
            <pc:docMk/>
            <pc:sldMk cId="2403602312" sldId="1008"/>
            <ac:spMk id="4" creationId="{EAC73917-14D3-4A4D-A660-06A871105306}"/>
          </ac:spMkLst>
        </pc:spChg>
      </pc:sldChg>
      <pc:sldChg chg="del">
        <pc:chgData name="Giorgio Cangioli" userId="44ab1370a64b2221" providerId="LiveId" clId="{D625C4C0-AD51-4C5A-B65E-498E006CE999}" dt="2020-09-09T14:46:42.392" v="66" actId="2696"/>
        <pc:sldMkLst>
          <pc:docMk/>
          <pc:sldMk cId="1621778652" sldId="1010"/>
        </pc:sldMkLst>
      </pc:sldChg>
      <pc:sldChg chg="add">
        <pc:chgData name="Giorgio Cangioli" userId="44ab1370a64b2221" providerId="LiveId" clId="{D625C4C0-AD51-4C5A-B65E-498E006CE999}" dt="2020-09-09T14:46:48.043" v="68"/>
        <pc:sldMkLst>
          <pc:docMk/>
          <pc:sldMk cId="2095711831" sldId="1010"/>
        </pc:sldMkLst>
      </pc:sldChg>
      <pc:sldChg chg="add">
        <pc:chgData name="Giorgio Cangioli" userId="44ab1370a64b2221" providerId="LiveId" clId="{D625C4C0-AD51-4C5A-B65E-498E006CE999}" dt="2020-09-09T14:49:22.871" v="78"/>
        <pc:sldMkLst>
          <pc:docMk/>
          <pc:sldMk cId="1986378260" sldId="1016"/>
        </pc:sldMkLst>
      </pc:sldChg>
      <pc:sldChg chg="del">
        <pc:chgData name="Giorgio Cangioli" userId="44ab1370a64b2221" providerId="LiveId" clId="{D625C4C0-AD51-4C5A-B65E-498E006CE999}" dt="2020-09-09T14:49:16.458" v="77" actId="2696"/>
        <pc:sldMkLst>
          <pc:docMk/>
          <pc:sldMk cId="4012594802" sldId="1016"/>
        </pc:sldMkLst>
      </pc:sldChg>
      <pc:sldChg chg="del">
        <pc:chgData name="Giorgio Cangioli" userId="44ab1370a64b2221" providerId="LiveId" clId="{D625C4C0-AD51-4C5A-B65E-498E006CE999}" dt="2020-09-09T14:49:16.458" v="77" actId="2696"/>
        <pc:sldMkLst>
          <pc:docMk/>
          <pc:sldMk cId="1370681567" sldId="1018"/>
        </pc:sldMkLst>
      </pc:sldChg>
      <pc:sldChg chg="add">
        <pc:chgData name="Giorgio Cangioli" userId="44ab1370a64b2221" providerId="LiveId" clId="{D625C4C0-AD51-4C5A-B65E-498E006CE999}" dt="2020-09-09T14:49:22.871" v="78"/>
        <pc:sldMkLst>
          <pc:docMk/>
          <pc:sldMk cId="3637915541" sldId="1018"/>
        </pc:sldMkLst>
      </pc:sldChg>
      <pc:sldChg chg="add">
        <pc:chgData name="Giorgio Cangioli" userId="44ab1370a64b2221" providerId="LiveId" clId="{D625C4C0-AD51-4C5A-B65E-498E006CE999}" dt="2020-09-09T14:44:58.898" v="58"/>
        <pc:sldMkLst>
          <pc:docMk/>
          <pc:sldMk cId="1065577646" sldId="1020"/>
        </pc:sldMkLst>
      </pc:sldChg>
      <pc:sldChg chg="del">
        <pc:chgData name="Giorgio Cangioli" userId="44ab1370a64b2221" providerId="LiveId" clId="{D625C4C0-AD51-4C5A-B65E-498E006CE999}" dt="2020-09-09T14:44:53.731" v="57" actId="2696"/>
        <pc:sldMkLst>
          <pc:docMk/>
          <pc:sldMk cId="3967296101" sldId="1020"/>
        </pc:sldMkLst>
      </pc:sldChg>
      <pc:sldChg chg="del">
        <pc:chgData name="Giorgio Cangioli" userId="44ab1370a64b2221" providerId="LiveId" clId="{D625C4C0-AD51-4C5A-B65E-498E006CE999}" dt="2020-09-09T14:43:45.744" v="3" actId="47"/>
        <pc:sldMkLst>
          <pc:docMk/>
          <pc:sldMk cId="382622801" sldId="1031"/>
        </pc:sldMkLst>
      </pc:sldChg>
      <pc:sldChg chg="modSp add del">
        <pc:chgData name="Giorgio Cangioli" userId="44ab1370a64b2221" providerId="LiveId" clId="{D625C4C0-AD51-4C5A-B65E-498E006CE999}" dt="2020-09-09T14:53:31.380" v="87"/>
        <pc:sldMkLst>
          <pc:docMk/>
          <pc:sldMk cId="3427031350" sldId="1082"/>
        </pc:sldMkLst>
        <pc:spChg chg="mod">
          <ac:chgData name="Giorgio Cangioli" userId="44ab1370a64b2221" providerId="LiveId" clId="{D625C4C0-AD51-4C5A-B65E-498E006CE999}" dt="2020-09-09T14:53:28.440" v="86"/>
          <ac:spMkLst>
            <pc:docMk/>
            <pc:sldMk cId="3427031350" sldId="1082"/>
            <ac:spMk id="4" creationId="{3BEA51C7-4820-45F3-AF8D-09DBE59A50B2}"/>
          </ac:spMkLst>
        </pc:spChg>
      </pc:sldChg>
      <pc:sldChg chg="add">
        <pc:chgData name="Giorgio Cangioli" userId="44ab1370a64b2221" providerId="LiveId" clId="{D625C4C0-AD51-4C5A-B65E-498E006CE999}" dt="2020-09-09T14:53:31.457" v="88"/>
        <pc:sldMkLst>
          <pc:docMk/>
          <pc:sldMk cId="3636855609" sldId="1082"/>
        </pc:sldMkLst>
      </pc:sldChg>
      <pc:sldChg chg="del ord">
        <pc:chgData name="Giorgio Cangioli" userId="44ab1370a64b2221" providerId="LiveId" clId="{D625C4C0-AD51-4C5A-B65E-498E006CE999}" dt="2020-09-09T14:53:21.372" v="85" actId="2696"/>
        <pc:sldMkLst>
          <pc:docMk/>
          <pc:sldMk cId="3912154393" sldId="1082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1712961570" sldId="1083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3084283989" sldId="1083"/>
        </pc:sldMkLst>
      </pc:sldChg>
      <pc:sldChg chg="del">
        <pc:chgData name="Giorgio Cangioli" userId="44ab1370a64b2221" providerId="LiveId" clId="{D625C4C0-AD51-4C5A-B65E-498E006CE999}" dt="2020-09-09T14:43:37.033" v="2" actId="47"/>
        <pc:sldMkLst>
          <pc:docMk/>
          <pc:sldMk cId="3093729745" sldId="1085"/>
        </pc:sldMkLst>
      </pc:sldChg>
      <pc:sldChg chg="del">
        <pc:chgData name="Giorgio Cangioli" userId="44ab1370a64b2221" providerId="LiveId" clId="{D625C4C0-AD51-4C5A-B65E-498E006CE999}" dt="2020-09-09T14:43:37.033" v="2" actId="47"/>
        <pc:sldMkLst>
          <pc:docMk/>
          <pc:sldMk cId="3745604067" sldId="1086"/>
        </pc:sldMkLst>
      </pc:sldChg>
      <pc:sldChg chg="del">
        <pc:chgData name="Giorgio Cangioli" userId="44ab1370a64b2221" providerId="LiveId" clId="{D625C4C0-AD51-4C5A-B65E-498E006CE999}" dt="2020-09-09T14:51:20.044" v="82" actId="47"/>
        <pc:sldMkLst>
          <pc:docMk/>
          <pc:sldMk cId="2759501537" sldId="1089"/>
        </pc:sldMkLst>
      </pc:sldChg>
      <pc:sldChg chg="del">
        <pc:chgData name="Giorgio Cangioli" userId="44ab1370a64b2221" providerId="LiveId" clId="{D625C4C0-AD51-4C5A-B65E-498E006CE999}" dt="2020-09-09T14:51:20.044" v="82" actId="47"/>
        <pc:sldMkLst>
          <pc:docMk/>
          <pc:sldMk cId="3347116680" sldId="1090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2571827069" sldId="1091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908067811" sldId="1091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862237706" sldId="1092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3036985025" sldId="1092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539688147" sldId="1093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3484824724" sldId="1093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2782587467" sldId="1094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831389253" sldId="1094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697426572" sldId="1095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4049100296" sldId="1095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85860444" sldId="1096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2435943794" sldId="1096"/>
        </pc:sldMkLst>
      </pc:sldChg>
      <pc:sldChg chg="del">
        <pc:chgData name="Giorgio Cangioli" userId="44ab1370a64b2221" providerId="LiveId" clId="{D625C4C0-AD51-4C5A-B65E-498E006CE999}" dt="2020-09-09T14:43:37.033" v="2" actId="47"/>
        <pc:sldMkLst>
          <pc:docMk/>
          <pc:sldMk cId="4129629148" sldId="1099"/>
        </pc:sldMkLst>
      </pc:sldChg>
      <pc:sldChg chg="del">
        <pc:chgData name="Giorgio Cangioli" userId="44ab1370a64b2221" providerId="LiveId" clId="{D625C4C0-AD51-4C5A-B65E-498E006CE999}" dt="2020-09-09T14:43:37.033" v="2" actId="47"/>
        <pc:sldMkLst>
          <pc:docMk/>
          <pc:sldMk cId="1212690685" sldId="1101"/>
        </pc:sldMkLst>
      </pc:sldChg>
      <pc:sldChg chg="modSp mod">
        <pc:chgData name="Giorgio Cangioli" userId="44ab1370a64b2221" providerId="LiveId" clId="{D625C4C0-AD51-4C5A-B65E-498E006CE999}" dt="2020-09-09T14:43:53.139" v="17" actId="20577"/>
        <pc:sldMkLst>
          <pc:docMk/>
          <pc:sldMk cId="3038364586" sldId="1112"/>
        </pc:sldMkLst>
        <pc:spChg chg="mod">
          <ac:chgData name="Giorgio Cangioli" userId="44ab1370a64b2221" providerId="LiveId" clId="{D625C4C0-AD51-4C5A-B65E-498E006CE999}" dt="2020-09-09T14:43:53.139" v="17" actId="20577"/>
          <ac:spMkLst>
            <pc:docMk/>
            <pc:sldMk cId="3038364586" sldId="1112"/>
            <ac:spMk id="2" creationId="{EAD8CD37-F5C6-9449-9D5A-0C8C310054C0}"/>
          </ac:spMkLst>
        </pc:spChg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737130992" sldId="1115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3938761007" sldId="1115"/>
        </pc:sldMkLst>
      </pc:sldChg>
      <pc:sldChg chg="del">
        <pc:chgData name="Giorgio Cangioli" userId="44ab1370a64b2221" providerId="LiveId" clId="{D625C4C0-AD51-4C5A-B65E-498E006CE999}" dt="2020-09-09T14:43:45.744" v="3" actId="47"/>
        <pc:sldMkLst>
          <pc:docMk/>
          <pc:sldMk cId="1393755850" sldId="1116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290560233" sldId="1117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3567148120" sldId="1117"/>
        </pc:sldMkLst>
      </pc:sldChg>
      <pc:sldChg chg="del">
        <pc:chgData name="Giorgio Cangioli" userId="44ab1370a64b2221" providerId="LiveId" clId="{D625C4C0-AD51-4C5A-B65E-498E006CE999}" dt="2020-09-09T14:43:37.033" v="2" actId="47"/>
        <pc:sldMkLst>
          <pc:docMk/>
          <pc:sldMk cId="2038186251" sldId="1119"/>
        </pc:sldMkLst>
      </pc:sldChg>
      <pc:sldChg chg="del">
        <pc:chgData name="Giorgio Cangioli" userId="44ab1370a64b2221" providerId="LiveId" clId="{D625C4C0-AD51-4C5A-B65E-498E006CE999}" dt="2020-09-09T14:51:32.898" v="83" actId="2696"/>
        <pc:sldMkLst>
          <pc:docMk/>
          <pc:sldMk cId="681428503" sldId="1120"/>
        </pc:sldMkLst>
      </pc:sldChg>
      <pc:sldChg chg="add">
        <pc:chgData name="Giorgio Cangioli" userId="44ab1370a64b2221" providerId="LiveId" clId="{D625C4C0-AD51-4C5A-B65E-498E006CE999}" dt="2020-09-09T14:51:38.117" v="84"/>
        <pc:sldMkLst>
          <pc:docMk/>
          <pc:sldMk cId="1781164125" sldId="1120"/>
        </pc:sldMkLst>
      </pc:sldChg>
      <pc:sldChg chg="add">
        <pc:chgData name="Giorgio Cangioli" userId="44ab1370a64b2221" providerId="LiveId" clId="{D625C4C0-AD51-4C5A-B65E-498E006CE999}" dt="2020-09-09T14:50:21.227" v="79"/>
        <pc:sldMkLst>
          <pc:docMk/>
          <pc:sldMk cId="432557244" sldId="1121"/>
        </pc:sldMkLst>
      </pc:sldChg>
      <pc:sldChg chg="add">
        <pc:chgData name="Giorgio Cangioli" userId="44ab1370a64b2221" providerId="LiveId" clId="{D625C4C0-AD51-4C5A-B65E-498E006CE999}" dt="2020-09-09T14:50:21.227" v="79"/>
        <pc:sldMkLst>
          <pc:docMk/>
          <pc:sldMk cId="3765700301" sldId="1122"/>
        </pc:sldMkLst>
      </pc:sldChg>
    </pc:docChg>
  </pc:docChgLst>
  <pc:docChgLst>
    <pc:chgData name="Giorgio Cangioli" userId="44ab1370a64b2221" providerId="LiveId" clId="{2CA9B182-387F-44FD-83F4-FA3594E03EB1}"/>
    <pc:docChg chg="custSel addSld delSld modSld sldOrd">
      <pc:chgData name="Giorgio Cangioli" userId="44ab1370a64b2221" providerId="LiveId" clId="{2CA9B182-387F-44FD-83F4-FA3594E03EB1}" dt="2020-12-16T16:02:27.864" v="208" actId="20577"/>
      <pc:docMkLst>
        <pc:docMk/>
      </pc:docMkLst>
      <pc:sldChg chg="add">
        <pc:chgData name="Giorgio Cangioli" userId="44ab1370a64b2221" providerId="LiveId" clId="{2CA9B182-387F-44FD-83F4-FA3594E03EB1}" dt="2020-12-16T08:58:34.609" v="2"/>
        <pc:sldMkLst>
          <pc:docMk/>
          <pc:sldMk cId="2320651928" sldId="258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4169458933" sldId="258"/>
        </pc:sldMkLst>
      </pc:sldChg>
      <pc:sldChg chg="modSp mod">
        <pc:chgData name="Giorgio Cangioli" userId="44ab1370a64b2221" providerId="LiveId" clId="{2CA9B182-387F-44FD-83F4-FA3594E03EB1}" dt="2020-12-16T09:21:28.772" v="71" actId="33524"/>
        <pc:sldMkLst>
          <pc:docMk/>
          <pc:sldMk cId="1173540507" sldId="259"/>
        </pc:sldMkLst>
        <pc:spChg chg="mod">
          <ac:chgData name="Giorgio Cangioli" userId="44ab1370a64b2221" providerId="LiveId" clId="{2CA9B182-387F-44FD-83F4-FA3594E03EB1}" dt="2020-12-16T09:13:32.637" v="25" actId="6549"/>
          <ac:spMkLst>
            <pc:docMk/>
            <pc:sldMk cId="1173540507" sldId="259"/>
            <ac:spMk id="2" creationId="{00000000-0000-0000-0000-000000000000}"/>
          </ac:spMkLst>
        </pc:spChg>
        <pc:spChg chg="mod">
          <ac:chgData name="Giorgio Cangioli" userId="44ab1370a64b2221" providerId="LiveId" clId="{2CA9B182-387F-44FD-83F4-FA3594E03EB1}" dt="2020-12-16T09:21:28.772" v="71" actId="33524"/>
          <ac:spMkLst>
            <pc:docMk/>
            <pc:sldMk cId="1173540507" sldId="259"/>
            <ac:spMk id="3" creationId="{00000000-0000-0000-0000-000000000000}"/>
          </ac:spMkLst>
        </pc:spChg>
      </pc:sldChg>
      <pc:sldChg chg="modSp add mod">
        <pc:chgData name="Giorgio Cangioli" userId="44ab1370a64b2221" providerId="LiveId" clId="{2CA9B182-387F-44FD-83F4-FA3594E03EB1}" dt="2020-12-16T15:19:21.009" v="201" actId="790"/>
        <pc:sldMkLst>
          <pc:docMk/>
          <pc:sldMk cId="2522729746" sldId="261"/>
        </pc:sldMkLst>
        <pc:spChg chg="mod">
          <ac:chgData name="Giorgio Cangioli" userId="44ab1370a64b2221" providerId="LiveId" clId="{2CA9B182-387F-44FD-83F4-FA3594E03EB1}" dt="2020-12-16T15:19:21.009" v="201" actId="790"/>
          <ac:spMkLst>
            <pc:docMk/>
            <pc:sldMk cId="2522729746" sldId="261"/>
            <ac:spMk id="2" creationId="{A2C9CA67-CDCD-4AFE-B61E-8065636692AD}"/>
          </ac:spMkLst>
        </pc:spChg>
        <pc:spChg chg="mod">
          <ac:chgData name="Giorgio Cangioli" userId="44ab1370a64b2221" providerId="LiveId" clId="{2CA9B182-387F-44FD-83F4-FA3594E03EB1}" dt="2020-12-16T15:19:10.074" v="200" actId="790"/>
          <ac:spMkLst>
            <pc:docMk/>
            <pc:sldMk cId="2522729746" sldId="261"/>
            <ac:spMk id="3" creationId="{AD31E348-7856-45F0-9FE0-25BF6D8C6BFA}"/>
          </ac:spMkLst>
        </pc:spChg>
      </pc:sldChg>
      <pc:sldChg chg="add del">
        <pc:chgData name="Giorgio Cangioli" userId="44ab1370a64b2221" providerId="LiveId" clId="{2CA9B182-387F-44FD-83F4-FA3594E03EB1}" dt="2020-12-16T15:17:12.769" v="196" actId="2696"/>
        <pc:sldMkLst>
          <pc:docMk/>
          <pc:sldMk cId="3382008286" sldId="261"/>
        </pc:sldMkLst>
      </pc:sldChg>
      <pc:sldChg chg="add del">
        <pc:chgData name="Giorgio Cangioli" userId="44ab1370a64b2221" providerId="LiveId" clId="{2CA9B182-387F-44FD-83F4-FA3594E03EB1}" dt="2020-12-16T15:17:12.769" v="196" actId="2696"/>
        <pc:sldMkLst>
          <pc:docMk/>
          <pc:sldMk cId="147216349" sldId="274"/>
        </pc:sldMkLst>
      </pc:sldChg>
      <pc:sldChg chg="modSp add mod">
        <pc:chgData name="Giorgio Cangioli" userId="44ab1370a64b2221" providerId="LiveId" clId="{2CA9B182-387F-44FD-83F4-FA3594E03EB1}" dt="2020-12-16T15:19:38.821" v="203" actId="790"/>
        <pc:sldMkLst>
          <pc:docMk/>
          <pc:sldMk cId="2415938575" sldId="274"/>
        </pc:sldMkLst>
        <pc:spChg chg="mod">
          <ac:chgData name="Giorgio Cangioli" userId="44ab1370a64b2221" providerId="LiveId" clId="{2CA9B182-387F-44FD-83F4-FA3594E03EB1}" dt="2020-12-16T15:19:30.606" v="202" actId="790"/>
          <ac:spMkLst>
            <pc:docMk/>
            <pc:sldMk cId="2415938575" sldId="274"/>
            <ac:spMk id="2" creationId="{9C85DFA2-B02F-418B-9391-81DF64B00F97}"/>
          </ac:spMkLst>
        </pc:spChg>
        <pc:spChg chg="mod">
          <ac:chgData name="Giorgio Cangioli" userId="44ab1370a64b2221" providerId="LiveId" clId="{2CA9B182-387F-44FD-83F4-FA3594E03EB1}" dt="2020-12-16T15:19:38.821" v="203" actId="790"/>
          <ac:spMkLst>
            <pc:docMk/>
            <pc:sldMk cId="2415938575" sldId="274"/>
            <ac:spMk id="3" creationId="{AEBDD83F-ACCF-4D05-9109-E3EBE68D5410}"/>
          </ac:spMkLst>
        </pc:spChg>
      </pc:sldChg>
      <pc:sldChg chg="addSp delSp modSp add mod modClrScheme chgLayout">
        <pc:chgData name="Giorgio Cangioli" userId="44ab1370a64b2221" providerId="LiveId" clId="{2CA9B182-387F-44FD-83F4-FA3594E03EB1}" dt="2020-12-16T09:44:12.894" v="126" actId="20577"/>
        <pc:sldMkLst>
          <pc:docMk/>
          <pc:sldMk cId="0" sldId="286"/>
        </pc:sldMkLst>
        <pc:spChg chg="add del mod ord">
          <ac:chgData name="Giorgio Cangioli" userId="44ab1370a64b2221" providerId="LiveId" clId="{2CA9B182-387F-44FD-83F4-FA3594E03EB1}" dt="2020-12-16T09:44:02.404" v="120" actId="478"/>
          <ac:spMkLst>
            <pc:docMk/>
            <pc:sldMk cId="0" sldId="286"/>
            <ac:spMk id="2" creationId="{BF5CFA49-A5DA-43D3-9BCA-3D49071D065B}"/>
          </ac:spMkLst>
        </pc:spChg>
        <pc:spChg chg="mod ord">
          <ac:chgData name="Giorgio Cangioli" userId="44ab1370a64b2221" providerId="LiveId" clId="{2CA9B182-387F-44FD-83F4-FA3594E03EB1}" dt="2020-12-16T09:43:58.652" v="119" actId="700"/>
          <ac:spMkLst>
            <pc:docMk/>
            <pc:sldMk cId="0" sldId="286"/>
            <ac:spMk id="629" creationId="{00000000-0000-0000-0000-000000000000}"/>
          </ac:spMkLst>
        </pc:spChg>
        <pc:spChg chg="mod ord">
          <ac:chgData name="Giorgio Cangioli" userId="44ab1370a64b2221" providerId="LiveId" clId="{2CA9B182-387F-44FD-83F4-FA3594E03EB1}" dt="2020-12-16T09:43:58.652" v="119" actId="700"/>
          <ac:spMkLst>
            <pc:docMk/>
            <pc:sldMk cId="0" sldId="286"/>
            <ac:spMk id="630" creationId="{00000000-0000-0000-0000-000000000000}"/>
          </ac:spMkLst>
        </pc:spChg>
        <pc:graphicFrameChg chg="mod modGraphic">
          <ac:chgData name="Giorgio Cangioli" userId="44ab1370a64b2221" providerId="LiveId" clId="{2CA9B182-387F-44FD-83F4-FA3594E03EB1}" dt="2020-12-16T09:44:12.894" v="126" actId="20577"/>
          <ac:graphicFrameMkLst>
            <pc:docMk/>
            <pc:sldMk cId="0" sldId="286"/>
            <ac:graphicFrameMk id="631" creationId="{00000000-0000-0000-0000-000000000000}"/>
          </ac:graphicFrameMkLst>
        </pc:graphicFrameChg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3648727521" sldId="328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122819176" sldId="344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1044736691" sldId="364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004141685" sldId="392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944249634" sldId="393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902152500" sldId="432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1869700812" sldId="436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098343699" sldId="742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106917303" sldId="857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2061549753" sldId="860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22788886" sldId="871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2662441437" sldId="872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2965987201" sldId="873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008013170" sldId="874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248846681" sldId="875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360900454" sldId="876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820630300" sldId="877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893999635" sldId="878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944579578" sldId="879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474736772" sldId="880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413393065" sldId="881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628365397" sldId="883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183952821" sldId="885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792455008" sldId="997"/>
        </pc:sldMkLst>
      </pc:sldChg>
      <pc:sldChg chg="delSp add del setBg delDesignElem">
        <pc:chgData name="Giorgio Cangioli" userId="44ab1370a64b2221" providerId="LiveId" clId="{2CA9B182-387F-44FD-83F4-FA3594E03EB1}" dt="2020-12-16T08:58:34.609" v="2"/>
        <pc:sldMkLst>
          <pc:docMk/>
          <pc:sldMk cId="2403602312" sldId="1008"/>
        </pc:sldMkLst>
        <pc:spChg chg="del">
          <ac:chgData name="Giorgio Cangioli" userId="44ab1370a64b2221" providerId="LiveId" clId="{2CA9B182-387F-44FD-83F4-FA3594E03EB1}" dt="2020-12-16T08:58:34.609" v="2"/>
          <ac:spMkLst>
            <pc:docMk/>
            <pc:sldMk cId="2403602312" sldId="1008"/>
            <ac:spMk id="76" creationId="{60B21A5C-062F-46C2-8389-53D40F46AA26}"/>
          </ac:spMkLst>
        </pc:spChg>
        <pc:spChg chg="del">
          <ac:chgData name="Giorgio Cangioli" userId="44ab1370a64b2221" providerId="LiveId" clId="{2CA9B182-387F-44FD-83F4-FA3594E03EB1}" dt="2020-12-16T08:58:34.609" v="2"/>
          <ac:spMkLst>
            <pc:docMk/>
            <pc:sldMk cId="2403602312" sldId="1008"/>
            <ac:spMk id="78" creationId="{8A177BCC-4208-4795-8572-4D623BA1E2A0}"/>
          </ac:spMkLst>
        </pc:spChg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095711831" sldId="1010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1261670625" sldId="1016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1293470290" sldId="1018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065577646" sldId="1020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3636855609" sldId="1082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3084283989" sldId="1083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908067811" sldId="1091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862237706" sldId="1092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539688147" sldId="1093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831389253" sldId="1094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697426572" sldId="1095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85860444" sldId="1096"/>
        </pc:sldMkLst>
      </pc:sldChg>
      <pc:sldChg chg="modSp mod">
        <pc:chgData name="Giorgio Cangioli" userId="44ab1370a64b2221" providerId="LiveId" clId="{2CA9B182-387F-44FD-83F4-FA3594E03EB1}" dt="2020-12-16T16:02:27.864" v="208" actId="20577"/>
        <pc:sldMkLst>
          <pc:docMk/>
          <pc:sldMk cId="3038364586" sldId="1112"/>
        </pc:sldMkLst>
        <pc:spChg chg="mod">
          <ac:chgData name="Giorgio Cangioli" userId="44ab1370a64b2221" providerId="LiveId" clId="{2CA9B182-387F-44FD-83F4-FA3594E03EB1}" dt="2020-12-16T16:02:27.864" v="208" actId="20577"/>
          <ac:spMkLst>
            <pc:docMk/>
            <pc:sldMk cId="3038364586" sldId="1112"/>
            <ac:spMk id="2" creationId="{EAD8CD37-F5C6-9449-9D5A-0C8C310054C0}"/>
          </ac:spMkLst>
        </pc:spChg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3938761007" sldId="1115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290560233" sldId="1117"/>
        </pc:sldMkLst>
      </pc:sldChg>
      <pc:sldChg chg="del">
        <pc:chgData name="Giorgio Cangioli" userId="44ab1370a64b2221" providerId="LiveId" clId="{2CA9B182-387F-44FD-83F4-FA3594E03EB1}" dt="2020-12-16T09:36:39.505" v="98" actId="47"/>
        <pc:sldMkLst>
          <pc:docMk/>
          <pc:sldMk cId="1781164125" sldId="1120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432557244" sldId="1121"/>
        </pc:sldMkLst>
      </pc:sldChg>
      <pc:sldChg chg="del">
        <pc:chgData name="Giorgio Cangioli" userId="44ab1370a64b2221" providerId="LiveId" clId="{2CA9B182-387F-44FD-83F4-FA3594E03EB1}" dt="2020-12-16T08:58:30.308" v="0" actId="47"/>
        <pc:sldMkLst>
          <pc:docMk/>
          <pc:sldMk cId="3765700301" sldId="1122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1370681567" sldId="1124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43094587" sldId="1126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286885975" sldId="1141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889212004" sldId="1145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23383951" sldId="1146"/>
        </pc:sldMkLst>
      </pc:sldChg>
      <pc:sldChg chg="addSp modSp add mod modShow">
        <pc:chgData name="Giorgio Cangioli" userId="44ab1370a64b2221" providerId="LiveId" clId="{2CA9B182-387F-44FD-83F4-FA3594E03EB1}" dt="2020-12-16T09:33:27.856" v="82" actId="729"/>
        <pc:sldMkLst>
          <pc:docMk/>
          <pc:sldMk cId="3514098476" sldId="2497"/>
        </pc:sldMkLst>
        <pc:spChg chg="add mod">
          <ac:chgData name="Giorgio Cangioli" userId="44ab1370a64b2221" providerId="LiveId" clId="{2CA9B182-387F-44FD-83F4-FA3594E03EB1}" dt="2020-12-16T09:32:42.788" v="81" actId="114"/>
          <ac:spMkLst>
            <pc:docMk/>
            <pc:sldMk cId="3514098476" sldId="2497"/>
            <ac:spMk id="18" creationId="{B1E128D3-9C16-42D7-B889-68F28D82E81C}"/>
          </ac:spMkLst>
        </pc:spChg>
      </pc:sldChg>
      <pc:sldChg chg="add mod modShow">
        <pc:chgData name="Giorgio Cangioli" userId="44ab1370a64b2221" providerId="LiveId" clId="{2CA9B182-387F-44FD-83F4-FA3594E03EB1}" dt="2020-12-16T09:22:03.310" v="72" actId="729"/>
        <pc:sldMkLst>
          <pc:docMk/>
          <pc:sldMk cId="4276534835" sldId="2498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68421969" sldId="2499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270390249" sldId="2503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1452778974" sldId="2504"/>
        </pc:sldMkLst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739024451" sldId="2505"/>
        </pc:sldMkLst>
      </pc:sldChg>
      <pc:sldChg chg="addSp modSp add mod">
        <pc:chgData name="Giorgio Cangioli" userId="44ab1370a64b2221" providerId="LiveId" clId="{2CA9B182-387F-44FD-83F4-FA3594E03EB1}" dt="2020-12-16T09:34:56.860" v="97" actId="14100"/>
        <pc:sldMkLst>
          <pc:docMk/>
          <pc:sldMk cId="3446398322" sldId="2506"/>
        </pc:sldMkLst>
        <pc:spChg chg="mod">
          <ac:chgData name="Giorgio Cangioli" userId="44ab1370a64b2221" providerId="LiveId" clId="{2CA9B182-387F-44FD-83F4-FA3594E03EB1}" dt="2020-12-16T09:34:28.857" v="92" actId="1076"/>
          <ac:spMkLst>
            <pc:docMk/>
            <pc:sldMk cId="3446398322" sldId="2506"/>
            <ac:spMk id="10" creationId="{3A5BED0C-A20B-4F72-9377-59E381978AF5}"/>
          </ac:spMkLst>
        </pc:spChg>
        <pc:spChg chg="add mod">
          <ac:chgData name="Giorgio Cangioli" userId="44ab1370a64b2221" providerId="LiveId" clId="{2CA9B182-387F-44FD-83F4-FA3594E03EB1}" dt="2020-12-16T09:34:56.860" v="97" actId="14100"/>
          <ac:spMkLst>
            <pc:docMk/>
            <pc:sldMk cId="3446398322" sldId="2506"/>
            <ac:spMk id="11" creationId="{C5D6672F-A5E5-4E25-B034-C3A7CC3BD83F}"/>
          </ac:spMkLst>
        </pc:spChg>
        <pc:spChg chg="mod">
          <ac:chgData name="Giorgio Cangioli" userId="44ab1370a64b2221" providerId="LiveId" clId="{2CA9B182-387F-44FD-83F4-FA3594E03EB1}" dt="2020-12-16T09:34:24.481" v="91" actId="403"/>
          <ac:spMkLst>
            <pc:docMk/>
            <pc:sldMk cId="3446398322" sldId="2506"/>
            <ac:spMk id="12" creationId="{668EFF1A-E94B-4EB7-AC8B-4DE18858AAB4}"/>
          </ac:spMkLst>
        </pc:spChg>
      </pc:sldChg>
      <pc:sldChg chg="add">
        <pc:chgData name="Giorgio Cangioli" userId="44ab1370a64b2221" providerId="LiveId" clId="{2CA9B182-387F-44FD-83F4-FA3594E03EB1}" dt="2020-12-16T08:58:34.609" v="2"/>
        <pc:sldMkLst>
          <pc:docMk/>
          <pc:sldMk cId="3715218145" sldId="2508"/>
        </pc:sldMkLst>
      </pc:sldChg>
      <pc:sldChg chg="add ord">
        <pc:chgData name="Giorgio Cangioli" userId="44ab1370a64b2221" providerId="LiveId" clId="{2CA9B182-387F-44FD-83F4-FA3594E03EB1}" dt="2020-12-16T09:31:07.677" v="76"/>
        <pc:sldMkLst>
          <pc:docMk/>
          <pc:sldMk cId="2723922377" sldId="2509"/>
        </pc:sldMkLst>
      </pc:sldChg>
      <pc:sldChg chg="addSp delSp modSp new mod modClrScheme chgLayout">
        <pc:chgData name="Giorgio Cangioli" userId="44ab1370a64b2221" providerId="LiveId" clId="{2CA9B182-387F-44FD-83F4-FA3594E03EB1}" dt="2020-12-16T09:21:00.744" v="52" actId="6549"/>
        <pc:sldMkLst>
          <pc:docMk/>
          <pc:sldMk cId="3420388853" sldId="2510"/>
        </pc:sldMkLst>
        <pc:spChg chg="mod ord">
          <ac:chgData name="Giorgio Cangioli" userId="44ab1370a64b2221" providerId="LiveId" clId="{2CA9B182-387F-44FD-83F4-FA3594E03EB1}" dt="2020-12-16T09:20:53.736" v="50" actId="700"/>
          <ac:spMkLst>
            <pc:docMk/>
            <pc:sldMk cId="3420388853" sldId="2510"/>
            <ac:spMk id="2" creationId="{1B9656DC-9517-4CCB-9A2F-E87B91ECCDBD}"/>
          </ac:spMkLst>
        </pc:spChg>
        <pc:spChg chg="del">
          <ac:chgData name="Giorgio Cangioli" userId="44ab1370a64b2221" providerId="LiveId" clId="{2CA9B182-387F-44FD-83F4-FA3594E03EB1}" dt="2020-12-16T09:20:53.736" v="50" actId="700"/>
          <ac:spMkLst>
            <pc:docMk/>
            <pc:sldMk cId="3420388853" sldId="2510"/>
            <ac:spMk id="3" creationId="{CDE68863-E6B7-4C88-966C-0E3A5BAD14B0}"/>
          </ac:spMkLst>
        </pc:spChg>
        <pc:spChg chg="mod ord">
          <ac:chgData name="Giorgio Cangioli" userId="44ab1370a64b2221" providerId="LiveId" clId="{2CA9B182-387F-44FD-83F4-FA3594E03EB1}" dt="2020-12-16T09:20:53.736" v="50" actId="700"/>
          <ac:spMkLst>
            <pc:docMk/>
            <pc:sldMk cId="3420388853" sldId="2510"/>
            <ac:spMk id="4" creationId="{917F9659-F45D-42FA-AF6C-1F3AF834D31E}"/>
          </ac:spMkLst>
        </pc:spChg>
        <pc:spChg chg="del mod ord">
          <ac:chgData name="Giorgio Cangioli" userId="44ab1370a64b2221" providerId="LiveId" clId="{2CA9B182-387F-44FD-83F4-FA3594E03EB1}" dt="2020-12-16T09:20:53.736" v="50" actId="700"/>
          <ac:spMkLst>
            <pc:docMk/>
            <pc:sldMk cId="3420388853" sldId="2510"/>
            <ac:spMk id="5" creationId="{CBFA1713-6827-4191-90EB-851CEF967C94}"/>
          </ac:spMkLst>
        </pc:spChg>
        <pc:spChg chg="del">
          <ac:chgData name="Giorgio Cangioli" userId="44ab1370a64b2221" providerId="LiveId" clId="{2CA9B182-387F-44FD-83F4-FA3594E03EB1}" dt="2020-12-16T09:20:53.736" v="50" actId="700"/>
          <ac:spMkLst>
            <pc:docMk/>
            <pc:sldMk cId="3420388853" sldId="2510"/>
            <ac:spMk id="6" creationId="{4625733D-FFE6-43B6-8CEE-8392CFC28D01}"/>
          </ac:spMkLst>
        </pc:spChg>
        <pc:spChg chg="add mod ord">
          <ac:chgData name="Giorgio Cangioli" userId="44ab1370a64b2221" providerId="LiveId" clId="{2CA9B182-387F-44FD-83F4-FA3594E03EB1}" dt="2020-12-16T09:21:00.744" v="52" actId="6549"/>
          <ac:spMkLst>
            <pc:docMk/>
            <pc:sldMk cId="3420388853" sldId="2510"/>
            <ac:spMk id="7" creationId="{6C45D431-3DA9-47BB-9FC2-4B88D199A60A}"/>
          </ac:spMkLst>
        </pc:spChg>
      </pc:sldChg>
      <pc:sldChg chg="add mod modShow">
        <pc:chgData name="Giorgio Cangioli" userId="44ab1370a64b2221" providerId="LiveId" clId="{2CA9B182-387F-44FD-83F4-FA3594E03EB1}" dt="2020-12-16T15:58:53.259" v="204" actId="729"/>
        <pc:sldMkLst>
          <pc:docMk/>
          <pc:sldMk cId="2490544015" sldId="2511"/>
        </pc:sldMkLst>
      </pc:sldChg>
      <pc:sldChg chg="addSp delSp modSp new mod modNotesTx">
        <pc:chgData name="Giorgio Cangioli" userId="44ab1370a64b2221" providerId="LiveId" clId="{2CA9B182-387F-44FD-83F4-FA3594E03EB1}" dt="2020-12-16T09:58:33.213" v="166"/>
        <pc:sldMkLst>
          <pc:docMk/>
          <pc:sldMk cId="1559659936" sldId="2512"/>
        </pc:sldMkLst>
        <pc:spChg chg="mod">
          <ac:chgData name="Giorgio Cangioli" userId="44ab1370a64b2221" providerId="LiveId" clId="{2CA9B182-387F-44FD-83F4-FA3594E03EB1}" dt="2020-12-16T09:56:14.681" v="138" actId="20577"/>
          <ac:spMkLst>
            <pc:docMk/>
            <pc:sldMk cId="1559659936" sldId="2512"/>
            <ac:spMk id="2" creationId="{F8D16F36-63AB-428A-B5BC-BE74CA3E1B91}"/>
          </ac:spMkLst>
        </pc:spChg>
        <pc:spChg chg="del mod">
          <ac:chgData name="Giorgio Cangioli" userId="44ab1370a64b2221" providerId="LiveId" clId="{2CA9B182-387F-44FD-83F4-FA3594E03EB1}" dt="2020-12-16T09:56:36.880" v="143" actId="1032"/>
          <ac:spMkLst>
            <pc:docMk/>
            <pc:sldMk cId="1559659936" sldId="2512"/>
            <ac:spMk id="3" creationId="{2C7323B6-D3DA-4D2B-BD18-74E68A009B3A}"/>
          </ac:spMkLst>
        </pc:spChg>
        <pc:graphicFrameChg chg="add mod modGraphic">
          <ac:chgData name="Giorgio Cangioli" userId="44ab1370a64b2221" providerId="LiveId" clId="{2CA9B182-387F-44FD-83F4-FA3594E03EB1}" dt="2020-12-16T09:58:15.074" v="165" actId="13782"/>
          <ac:graphicFrameMkLst>
            <pc:docMk/>
            <pc:sldMk cId="1559659936" sldId="2512"/>
            <ac:graphicFrameMk id="6" creationId="{D5B40580-6BFB-407D-99B9-F345B6F2C721}"/>
          </ac:graphicFrameMkLst>
        </pc:graphicFrameChg>
      </pc:sldChg>
      <pc:sldChg chg="addSp delSp modSp new mod">
        <pc:chgData name="Giorgio Cangioli" userId="44ab1370a64b2221" providerId="LiveId" clId="{2CA9B182-387F-44FD-83F4-FA3594E03EB1}" dt="2020-12-16T10:01:05.398" v="190" actId="20577"/>
        <pc:sldMkLst>
          <pc:docMk/>
          <pc:sldMk cId="650628350" sldId="2513"/>
        </pc:sldMkLst>
        <pc:spChg chg="mod">
          <ac:chgData name="Giorgio Cangioli" userId="44ab1370a64b2221" providerId="LiveId" clId="{2CA9B182-387F-44FD-83F4-FA3594E03EB1}" dt="2020-12-16T09:59:54.257" v="174"/>
          <ac:spMkLst>
            <pc:docMk/>
            <pc:sldMk cId="650628350" sldId="2513"/>
            <ac:spMk id="2" creationId="{1CB9F659-BDA6-4996-BFD4-EBEBA196EE8F}"/>
          </ac:spMkLst>
        </pc:spChg>
        <pc:spChg chg="del">
          <ac:chgData name="Giorgio Cangioli" userId="44ab1370a64b2221" providerId="LiveId" clId="{2CA9B182-387F-44FD-83F4-FA3594E03EB1}" dt="2020-12-16T09:58:53.100" v="168" actId="1032"/>
          <ac:spMkLst>
            <pc:docMk/>
            <pc:sldMk cId="650628350" sldId="2513"/>
            <ac:spMk id="3" creationId="{8F929C3E-F839-4B3F-BFD2-FB5ADBC8C325}"/>
          </ac:spMkLst>
        </pc:spChg>
        <pc:graphicFrameChg chg="add mod modGraphic">
          <ac:chgData name="Giorgio Cangioli" userId="44ab1370a64b2221" providerId="LiveId" clId="{2CA9B182-387F-44FD-83F4-FA3594E03EB1}" dt="2020-12-16T10:01:05.398" v="190" actId="20577"/>
          <ac:graphicFrameMkLst>
            <pc:docMk/>
            <pc:sldMk cId="650628350" sldId="2513"/>
            <ac:graphicFrameMk id="6" creationId="{38CC7CAB-A8AD-4287-BD1D-D95B7CE1F43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7A0FF-9403-41B7-98B0-F2A2ABECE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18FBC-4552-4609-83A1-DA7EA61A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D8E9-7CE8-4EBC-B00B-40EFAA926F0C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728E-E5AB-4BFE-8C6C-26A4DF3E0E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08D8D-D5AF-4235-B223-76634006D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9902-1CA1-4525-9A7D-1FBF93BFD35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84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6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fld id="{820F617A-36B2-4859-9D9B-A577395F2D1F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4191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94EE93-81C5-4D51-BAB5-271BA18B1F15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83B9B5-6566-4AAC-BCE4-1A36912B13BB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569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524000"/>
            <a:ext cx="2303182" cy="12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2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86B4-C838-431C-9F87-7294EEBC70B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b1a4fbf44c_7_27"/>
          <p:cNvCxnSpPr/>
          <p:nvPr/>
        </p:nvCxnSpPr>
        <p:spPr>
          <a:xfrm>
            <a:off x="609600" y="275167"/>
            <a:ext cx="0" cy="1043517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gb1a4fbf44c_7_27"/>
          <p:cNvSpPr txBox="1"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b1a4fbf44c_7_27"/>
          <p:cNvSpPr txBox="1">
            <a:spLocks noGrp="1"/>
          </p:cNvSpPr>
          <p:nvPr>
            <p:ph type="body" idx="1"/>
          </p:nvPr>
        </p:nvSpPr>
        <p:spPr>
          <a:xfrm>
            <a:off x="819150" y="1513192"/>
            <a:ext cx="10971844" cy="450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2" name="Google Shape;162;gb1a4fbf44c_7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b1a4fbf44c_7_27"/>
          <p:cNvCxnSpPr/>
          <p:nvPr/>
        </p:nvCxnSpPr>
        <p:spPr>
          <a:xfrm>
            <a:off x="1305984" y="6184900"/>
            <a:ext cx="0" cy="510117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gb1a4fbf44c_7_27"/>
          <p:cNvCxnSpPr/>
          <p:nvPr/>
        </p:nvCxnSpPr>
        <p:spPr>
          <a:xfrm>
            <a:off x="10174816" y="6389683"/>
            <a:ext cx="45931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gb1a4fbf44c_7_27"/>
          <p:cNvSpPr txBox="1">
            <a:spLocks noGrp="1"/>
          </p:cNvSpPr>
          <p:nvPr>
            <p:ph type="ftr" idx="11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b1a4fbf44c_7_27"/>
          <p:cNvSpPr txBox="1">
            <a:spLocks noGrp="1"/>
          </p:cNvSpPr>
          <p:nvPr>
            <p:ph type="sldNum" idx="12"/>
          </p:nvPr>
        </p:nvSpPr>
        <p:spPr>
          <a:xfrm>
            <a:off x="10217150" y="6411413"/>
            <a:ext cx="361951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67" name="Google Shape;167;gb1a4fbf44c_7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5957" y="6036324"/>
            <a:ext cx="445587" cy="65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94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A3BF-03BA-49CE-8A39-265F6B0C0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55B0F-A120-4FEB-9D51-E4E33F6C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A4FC57-0E02-455E-9989-FA40BF37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E52-99C6-41A6-908B-54E70CBF411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44075-E97A-4A6E-91C8-000E6C89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94E94-D5E9-4987-90C2-F640E36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FD04F-F76E-4F39-AFD1-D72F8EEA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407A24-717A-42D8-A2F3-C57B0905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2EA2B-E2A8-4C96-BBAD-5084821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17B0-A638-40C3-95A2-69D9FF2DBF6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66B7B9-2EAA-4F1A-BF66-EE20A84E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5C00D-4403-4FB9-B5D6-9FA61833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E950B-9E35-41CB-9285-106B40BB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D2477-998E-45DA-B2F7-DAE5C0C0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F3362-5BCD-4E25-AFF1-759DBB7C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BF91-3DD5-463A-86F7-7C0A3C335DCB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2EEE3-4B35-47B9-9E1A-7130005E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1868BD-582D-4A07-A364-09F382A9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D17367-689B-4DFA-8FD2-1AE5AB35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2B950-9C03-4EF2-B7F5-B6D8332F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EAD240-98BD-4266-9E68-EC2E9094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E1AA00-D013-4462-94F6-E01FD022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4C0D-00E4-49D0-9007-E493C1C1434D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BC3729-7C42-4451-8C21-CE812EAD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6B4C8C-2930-4C58-BF92-03FD31D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A9A7E-7722-48A0-B9A1-B39DEDB6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094710-AFD8-4A7F-B8E1-60746AC3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113636-2936-4752-BE65-B7F97BCB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7AB60C-3EDC-4745-9518-D8781C57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1414F4-2DC6-41A8-9FA4-F4C58BEB4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A341AB-5B69-4A44-81E5-246BA57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2349-32DF-46CA-A940-119D24790A09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9A49CB-7C57-414E-918C-88B546A7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D8FDD1-9DEF-44D0-AA3F-1DD88D27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1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AD5D-2EE6-4E85-BC09-12AF42D1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70B6FD-75DC-46E2-85C7-71688250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DBD3-E319-40AD-9798-52E5E68E4CCF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64592F-B37B-4F3C-9618-2E887557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C1072E-1A47-4832-BEAE-FF09AFD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fld id="{B06D503A-8246-41D1-9CD8-1C51B3415FB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524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214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EE255A-4FB9-4556-B22D-4470D661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C65-8CFE-4AD1-8DEB-60C304796407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BA8A147-7DA8-4DED-A2C8-D4076763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02A0A7-3CB1-41DA-A05D-6B5D4EAF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284F5-B2D4-4D6F-9B03-E2A33CC3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0B5E54-B16F-4232-B0BC-F5890E92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B4CA3-8726-4ACA-A94E-89157A911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349EC7-E643-4102-B4C8-D78DA3A4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3253-4339-4D75-A70F-D43799F4DE57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195A0C-8688-49A7-B409-199B3A3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BA4058-63E6-4170-BF30-F879F66E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D822B-5664-4E4B-B71E-6D033FC1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247C8C-215C-48C1-8E12-EF1470D43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787C92-0DC7-461C-AEDD-46E63005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C7869B-C495-4CB4-A9F5-B40D0B92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BA8-CAF5-487C-B3A3-4CF1EAA193FE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16BE6E-5D94-4CC3-9F0C-575EE973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E12A8-0DF9-494A-AF50-59FE62A3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FAABD-56EC-48F3-82C2-533540E4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1A066E-1852-4DC9-B07E-D972B51B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CF746F-89E4-4E30-B8D4-70248A48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5AD1-8270-4A31-882D-27A06D10128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99AD1C-1F39-4C58-A756-3B6D8E22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68EE1-A61B-482E-9F3E-F662F2EE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7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16748-297C-44A8-888B-1EA8EDF1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C3E952-241D-4DF6-B738-D849D636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6F91E-CF54-43FB-8199-F0F452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D16-6C56-4B54-860A-EBD47354C24D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DB98D3-7849-4736-91EE-8A4C8799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ED32EF-1DE3-40FE-A1EB-C343FA8B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371600"/>
            <a:ext cx="12192000" cy="2667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1371600"/>
            <a:ext cx="11070336" cy="2667001"/>
          </a:xfrm>
        </p:spPr>
        <p:txBody>
          <a:bodyPr anchor="ctr"/>
          <a:lstStyle>
            <a:lvl1pPr algn="l">
              <a:defRPr sz="3800" b="1" cap="all" spc="15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D0AD6-092E-45C7-A49C-5BC213823409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45A3F-552B-4961-AC9A-06435CED62A6}" type="slidenum">
              <a:rPr lang="en-US"/>
              <a:pPr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1638300"/>
            <a:ext cx="0" cy="21336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818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1176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371548-7049-4EBF-A9EF-398B3924047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6DC81-2671-49A2-8811-5F029FABB24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1219200"/>
          </a:xfrm>
        </p:spPr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63762"/>
            <a:ext cx="5386917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524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163762"/>
            <a:ext cx="5389033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00092-ADBD-43B6-9D82-CF048EF34B85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3C222-0D39-4811-86B3-D597E417D9CA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7393A-18C7-4D09-83D2-C37EE72E8F7F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027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642A1-13F5-4460-AD8E-35B7AEC4801B}"/>
              </a:ext>
            </a:extLst>
          </p:cNvPr>
          <p:cNvGrpSpPr/>
          <p:nvPr userDrawn="1"/>
        </p:nvGrpSpPr>
        <p:grpSpPr>
          <a:xfrm>
            <a:off x="6512810" y="6234262"/>
            <a:ext cx="832024" cy="490388"/>
            <a:chOff x="6050420" y="6334125"/>
            <a:chExt cx="832024" cy="490388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BA192BA4-D034-4A7E-A526-C65CC4FC6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420" y="6369050"/>
              <a:ext cx="679624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C5615-BAA5-442E-B835-4A69B4CF0822}"/>
                </a:ext>
              </a:extLst>
            </p:cNvPr>
            <p:cNvCxnSpPr/>
            <p:nvPr userDrawn="1"/>
          </p:nvCxnSpPr>
          <p:spPr>
            <a:xfrm>
              <a:off x="6882444" y="6334125"/>
              <a:ext cx="0" cy="490388"/>
            </a:xfrm>
            <a:prstGeom prst="line">
              <a:avLst/>
            </a:prstGeom>
            <a:ln w="6350">
              <a:solidFill>
                <a:srgbClr val="3D302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767A338-A4E4-4356-ABE1-17AA2D7D5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497235" y="6419849"/>
            <a:ext cx="3628762" cy="3048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IPS webinar - AeHIN February 2020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91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C0FA1-459E-407D-AB8C-45AA03034831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EBEAC-E249-4FEE-92A7-26150F0D2C77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108712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11176000" cy="38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87000" y="6477000"/>
            <a:ext cx="111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747679"/>
                </a:solidFill>
              </a:defRPr>
            </a:lvl1pPr>
          </a:lstStyle>
          <a:p>
            <a:fld id="{D3830D64-AB42-42BB-8A19-0B513517F8AC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800" y="6302829"/>
            <a:ext cx="670070" cy="36472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IPS webinar - AeHIN February 2020</a:t>
            </a:r>
            <a:endParaRPr lang="en-US" kern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38116-566B-4E15-8013-5761F2D2504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800" y="6302829"/>
            <a:ext cx="670070" cy="3647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B008D-63F7-4C25-B01D-C0BD26A3FBEF}"/>
              </a:ext>
            </a:extLst>
          </p:cNvPr>
          <p:cNvCxnSpPr/>
          <p:nvPr userDrawn="1"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51C9-0789-437B-AD1E-1888E9141F81}"/>
              </a:ext>
            </a:extLst>
          </p:cNvPr>
          <p:cNvCxnSpPr/>
          <p:nvPr userDrawn="1"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6" r:id="rId3"/>
    <p:sldLayoutId id="2147483695" r:id="rId4"/>
    <p:sldLayoutId id="2147483705" r:id="rId5"/>
    <p:sldLayoutId id="2147483708" r:id="rId6"/>
    <p:sldLayoutId id="2147483703" r:id="rId7"/>
    <p:sldLayoutId id="2147483704" r:id="rId8"/>
    <p:sldLayoutId id="2147483707" r:id="rId9"/>
    <p:sldLayoutId id="2147483709" r:id="rId10"/>
    <p:sldLayoutId id="2147483711" r:id="rId11"/>
    <p:sldLayoutId id="2147483713" r:id="rId12"/>
    <p:sldLayoutId id="2147483726" r:id="rId13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2000"/>
        <a:buFont typeface="Wingdings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0000"/>
        <a:buFont typeface="Lucida Grande"/>
        <a:buChar char="-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58000"/>
        <a:buFont typeface="Wingdings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5000"/>
        <a:buFont typeface="Wingdings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50EE38-D5FD-455C-8748-B407054E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B7D3B3-47F9-4BBD-9168-22E1A971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80E23F-0962-455E-8544-07FE237CA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F4DE-94A9-41C9-8FE2-FE3E0975038C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59CD0D-584D-4B7F-9523-918BA1FF0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IPS webinar - AeHIN February 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F8A0EB-765D-4E7D-A75E-5909DE70F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48A1-AC88-4A48-AA67-5AD7446063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02E4DF1-05D8-4C0F-AE9E-B333C7B6353F}"/>
              </a:ext>
            </a:extLst>
          </p:cNvPr>
          <p:cNvGrpSpPr/>
          <p:nvPr/>
        </p:nvGrpSpPr>
        <p:grpSpPr>
          <a:xfrm>
            <a:off x="1487488" y="2317901"/>
            <a:ext cx="1739100" cy="3687141"/>
            <a:chOff x="762180" y="1718266"/>
            <a:chExt cx="1916364" cy="4062965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0EC5BC7E-65D4-4CFD-ACEA-735694C4FF30}"/>
                </a:ext>
              </a:extLst>
            </p:cNvPr>
            <p:cNvSpPr/>
            <p:nvPr/>
          </p:nvSpPr>
          <p:spPr>
            <a:xfrm>
              <a:off x="762180" y="1718266"/>
              <a:ext cx="1916364" cy="920701"/>
            </a:xfrm>
            <a:custGeom>
              <a:avLst/>
              <a:gdLst>
                <a:gd name="connsiteX0" fmla="*/ 0 w 1916364"/>
                <a:gd name="connsiteY0" fmla="*/ 153453 h 920701"/>
                <a:gd name="connsiteX1" fmla="*/ 153453 w 1916364"/>
                <a:gd name="connsiteY1" fmla="*/ 0 h 920701"/>
                <a:gd name="connsiteX2" fmla="*/ 1762911 w 1916364"/>
                <a:gd name="connsiteY2" fmla="*/ 0 h 920701"/>
                <a:gd name="connsiteX3" fmla="*/ 1916364 w 1916364"/>
                <a:gd name="connsiteY3" fmla="*/ 153453 h 920701"/>
                <a:gd name="connsiteX4" fmla="*/ 1916364 w 1916364"/>
                <a:gd name="connsiteY4" fmla="*/ 767248 h 920701"/>
                <a:gd name="connsiteX5" fmla="*/ 1762911 w 1916364"/>
                <a:gd name="connsiteY5" fmla="*/ 920701 h 920701"/>
                <a:gd name="connsiteX6" fmla="*/ 153453 w 1916364"/>
                <a:gd name="connsiteY6" fmla="*/ 920701 h 920701"/>
                <a:gd name="connsiteX7" fmla="*/ 0 w 1916364"/>
                <a:gd name="connsiteY7" fmla="*/ 767248 h 920701"/>
                <a:gd name="connsiteX8" fmla="*/ 0 w 1916364"/>
                <a:gd name="connsiteY8" fmla="*/ 153453 h 92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920701">
                  <a:moveTo>
                    <a:pt x="0" y="153453"/>
                  </a:moveTo>
                  <a:cubicBezTo>
                    <a:pt x="0" y="68703"/>
                    <a:pt x="68703" y="0"/>
                    <a:pt x="153453" y="0"/>
                  </a:cubicBezTo>
                  <a:lnTo>
                    <a:pt x="1762911" y="0"/>
                  </a:lnTo>
                  <a:cubicBezTo>
                    <a:pt x="1847661" y="0"/>
                    <a:pt x="1916364" y="68703"/>
                    <a:pt x="1916364" y="153453"/>
                  </a:cubicBezTo>
                  <a:lnTo>
                    <a:pt x="1916364" y="767248"/>
                  </a:lnTo>
                  <a:cubicBezTo>
                    <a:pt x="1916364" y="851998"/>
                    <a:pt x="1847661" y="920701"/>
                    <a:pt x="1762911" y="920701"/>
                  </a:cubicBezTo>
                  <a:lnTo>
                    <a:pt x="153453" y="920701"/>
                  </a:lnTo>
                  <a:cubicBezTo>
                    <a:pt x="68703" y="920701"/>
                    <a:pt x="0" y="851998"/>
                    <a:pt x="0" y="767248"/>
                  </a:cubicBezTo>
                  <a:lnTo>
                    <a:pt x="0" y="153453"/>
                  </a:lnTo>
                  <a:close/>
                </a:path>
              </a:pathLst>
            </a:custGeom>
            <a:solidFill>
              <a:srgbClr val="0D8EC5">
                <a:lumMod val="60000"/>
                <a:lumOff val="4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144" tIns="85144" rIns="85144" bIns="85144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Subject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28DB9525-86EA-4002-9AEE-0AB1E2F376F6}"/>
                </a:ext>
              </a:extLst>
            </p:cNvPr>
            <p:cNvSpPr/>
            <p:nvPr/>
          </p:nvSpPr>
          <p:spPr>
            <a:xfrm>
              <a:off x="762180" y="2765688"/>
              <a:ext cx="1916364" cy="920701"/>
            </a:xfrm>
            <a:custGeom>
              <a:avLst/>
              <a:gdLst>
                <a:gd name="connsiteX0" fmla="*/ 0 w 1916364"/>
                <a:gd name="connsiteY0" fmla="*/ 153453 h 920701"/>
                <a:gd name="connsiteX1" fmla="*/ 153453 w 1916364"/>
                <a:gd name="connsiteY1" fmla="*/ 0 h 920701"/>
                <a:gd name="connsiteX2" fmla="*/ 1762911 w 1916364"/>
                <a:gd name="connsiteY2" fmla="*/ 0 h 920701"/>
                <a:gd name="connsiteX3" fmla="*/ 1916364 w 1916364"/>
                <a:gd name="connsiteY3" fmla="*/ 153453 h 920701"/>
                <a:gd name="connsiteX4" fmla="*/ 1916364 w 1916364"/>
                <a:gd name="connsiteY4" fmla="*/ 767248 h 920701"/>
                <a:gd name="connsiteX5" fmla="*/ 1762911 w 1916364"/>
                <a:gd name="connsiteY5" fmla="*/ 920701 h 920701"/>
                <a:gd name="connsiteX6" fmla="*/ 153453 w 1916364"/>
                <a:gd name="connsiteY6" fmla="*/ 920701 h 920701"/>
                <a:gd name="connsiteX7" fmla="*/ 0 w 1916364"/>
                <a:gd name="connsiteY7" fmla="*/ 767248 h 920701"/>
                <a:gd name="connsiteX8" fmla="*/ 0 w 1916364"/>
                <a:gd name="connsiteY8" fmla="*/ 153453 h 92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920701">
                  <a:moveTo>
                    <a:pt x="0" y="153453"/>
                  </a:moveTo>
                  <a:cubicBezTo>
                    <a:pt x="0" y="68703"/>
                    <a:pt x="68703" y="0"/>
                    <a:pt x="153453" y="0"/>
                  </a:cubicBezTo>
                  <a:lnTo>
                    <a:pt x="1762911" y="0"/>
                  </a:lnTo>
                  <a:cubicBezTo>
                    <a:pt x="1847661" y="0"/>
                    <a:pt x="1916364" y="68703"/>
                    <a:pt x="1916364" y="153453"/>
                  </a:cubicBezTo>
                  <a:lnTo>
                    <a:pt x="1916364" y="767248"/>
                  </a:lnTo>
                  <a:cubicBezTo>
                    <a:pt x="1916364" y="851998"/>
                    <a:pt x="1847661" y="920701"/>
                    <a:pt x="1762911" y="920701"/>
                  </a:cubicBezTo>
                  <a:lnTo>
                    <a:pt x="153453" y="920701"/>
                  </a:lnTo>
                  <a:cubicBezTo>
                    <a:pt x="68703" y="920701"/>
                    <a:pt x="0" y="851998"/>
                    <a:pt x="0" y="767248"/>
                  </a:cubicBezTo>
                  <a:lnTo>
                    <a:pt x="0" y="153453"/>
                  </a:lnTo>
                  <a:close/>
                </a:path>
              </a:pathLst>
            </a:custGeom>
            <a:solidFill>
              <a:srgbClr val="0D8EC5">
                <a:lumMod val="60000"/>
                <a:lumOff val="4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144" tIns="85144" rIns="85144" bIns="85144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Author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94EA110-57C7-4032-A608-C58DEB29FFE6}"/>
                </a:ext>
              </a:extLst>
            </p:cNvPr>
            <p:cNvSpPr/>
            <p:nvPr/>
          </p:nvSpPr>
          <p:spPr>
            <a:xfrm>
              <a:off x="762180" y="3813109"/>
              <a:ext cx="1916364" cy="920701"/>
            </a:xfrm>
            <a:custGeom>
              <a:avLst/>
              <a:gdLst>
                <a:gd name="connsiteX0" fmla="*/ 0 w 1916364"/>
                <a:gd name="connsiteY0" fmla="*/ 153453 h 920701"/>
                <a:gd name="connsiteX1" fmla="*/ 153453 w 1916364"/>
                <a:gd name="connsiteY1" fmla="*/ 0 h 920701"/>
                <a:gd name="connsiteX2" fmla="*/ 1762911 w 1916364"/>
                <a:gd name="connsiteY2" fmla="*/ 0 h 920701"/>
                <a:gd name="connsiteX3" fmla="*/ 1916364 w 1916364"/>
                <a:gd name="connsiteY3" fmla="*/ 153453 h 920701"/>
                <a:gd name="connsiteX4" fmla="*/ 1916364 w 1916364"/>
                <a:gd name="connsiteY4" fmla="*/ 767248 h 920701"/>
                <a:gd name="connsiteX5" fmla="*/ 1762911 w 1916364"/>
                <a:gd name="connsiteY5" fmla="*/ 920701 h 920701"/>
                <a:gd name="connsiteX6" fmla="*/ 153453 w 1916364"/>
                <a:gd name="connsiteY6" fmla="*/ 920701 h 920701"/>
                <a:gd name="connsiteX7" fmla="*/ 0 w 1916364"/>
                <a:gd name="connsiteY7" fmla="*/ 767248 h 920701"/>
                <a:gd name="connsiteX8" fmla="*/ 0 w 1916364"/>
                <a:gd name="connsiteY8" fmla="*/ 153453 h 92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920701">
                  <a:moveTo>
                    <a:pt x="0" y="153453"/>
                  </a:moveTo>
                  <a:cubicBezTo>
                    <a:pt x="0" y="68703"/>
                    <a:pt x="68703" y="0"/>
                    <a:pt x="153453" y="0"/>
                  </a:cubicBezTo>
                  <a:lnTo>
                    <a:pt x="1762911" y="0"/>
                  </a:lnTo>
                  <a:cubicBezTo>
                    <a:pt x="1847661" y="0"/>
                    <a:pt x="1916364" y="68703"/>
                    <a:pt x="1916364" y="153453"/>
                  </a:cubicBezTo>
                  <a:lnTo>
                    <a:pt x="1916364" y="767248"/>
                  </a:lnTo>
                  <a:cubicBezTo>
                    <a:pt x="1916364" y="851998"/>
                    <a:pt x="1847661" y="920701"/>
                    <a:pt x="1762911" y="920701"/>
                  </a:cubicBezTo>
                  <a:lnTo>
                    <a:pt x="153453" y="920701"/>
                  </a:lnTo>
                  <a:cubicBezTo>
                    <a:pt x="68703" y="920701"/>
                    <a:pt x="0" y="851998"/>
                    <a:pt x="0" y="767248"/>
                  </a:cubicBezTo>
                  <a:lnTo>
                    <a:pt x="0" y="153453"/>
                  </a:lnTo>
                  <a:close/>
                </a:path>
              </a:pathLst>
            </a:custGeom>
            <a:solidFill>
              <a:srgbClr val="0D8EC5">
                <a:lumMod val="60000"/>
                <a:lumOff val="4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144" tIns="85144" rIns="85144" bIns="85144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Attester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21A393D0-6011-4519-80D9-1D1A8FFE0A21}"/>
                </a:ext>
              </a:extLst>
            </p:cNvPr>
            <p:cNvSpPr/>
            <p:nvPr/>
          </p:nvSpPr>
          <p:spPr>
            <a:xfrm>
              <a:off x="762180" y="4860530"/>
              <a:ext cx="1916364" cy="920701"/>
            </a:xfrm>
            <a:custGeom>
              <a:avLst/>
              <a:gdLst>
                <a:gd name="connsiteX0" fmla="*/ 0 w 1916364"/>
                <a:gd name="connsiteY0" fmla="*/ 153453 h 920701"/>
                <a:gd name="connsiteX1" fmla="*/ 153453 w 1916364"/>
                <a:gd name="connsiteY1" fmla="*/ 0 h 920701"/>
                <a:gd name="connsiteX2" fmla="*/ 1762911 w 1916364"/>
                <a:gd name="connsiteY2" fmla="*/ 0 h 920701"/>
                <a:gd name="connsiteX3" fmla="*/ 1916364 w 1916364"/>
                <a:gd name="connsiteY3" fmla="*/ 153453 h 920701"/>
                <a:gd name="connsiteX4" fmla="*/ 1916364 w 1916364"/>
                <a:gd name="connsiteY4" fmla="*/ 767248 h 920701"/>
                <a:gd name="connsiteX5" fmla="*/ 1762911 w 1916364"/>
                <a:gd name="connsiteY5" fmla="*/ 920701 h 920701"/>
                <a:gd name="connsiteX6" fmla="*/ 153453 w 1916364"/>
                <a:gd name="connsiteY6" fmla="*/ 920701 h 920701"/>
                <a:gd name="connsiteX7" fmla="*/ 0 w 1916364"/>
                <a:gd name="connsiteY7" fmla="*/ 767248 h 920701"/>
                <a:gd name="connsiteX8" fmla="*/ 0 w 1916364"/>
                <a:gd name="connsiteY8" fmla="*/ 153453 h 92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920701">
                  <a:moveTo>
                    <a:pt x="0" y="153453"/>
                  </a:moveTo>
                  <a:cubicBezTo>
                    <a:pt x="0" y="68703"/>
                    <a:pt x="68703" y="0"/>
                    <a:pt x="153453" y="0"/>
                  </a:cubicBezTo>
                  <a:lnTo>
                    <a:pt x="1762911" y="0"/>
                  </a:lnTo>
                  <a:cubicBezTo>
                    <a:pt x="1847661" y="0"/>
                    <a:pt x="1916364" y="68703"/>
                    <a:pt x="1916364" y="153453"/>
                  </a:cubicBezTo>
                  <a:lnTo>
                    <a:pt x="1916364" y="767248"/>
                  </a:lnTo>
                  <a:cubicBezTo>
                    <a:pt x="1916364" y="851998"/>
                    <a:pt x="1847661" y="920701"/>
                    <a:pt x="1762911" y="920701"/>
                  </a:cubicBezTo>
                  <a:lnTo>
                    <a:pt x="153453" y="920701"/>
                  </a:lnTo>
                  <a:cubicBezTo>
                    <a:pt x="68703" y="920701"/>
                    <a:pt x="0" y="851998"/>
                    <a:pt x="0" y="767248"/>
                  </a:cubicBezTo>
                  <a:lnTo>
                    <a:pt x="0" y="153453"/>
                  </a:lnTo>
                  <a:close/>
                </a:path>
              </a:pathLst>
            </a:custGeom>
            <a:solidFill>
              <a:srgbClr val="0D8EC5">
                <a:lumMod val="60000"/>
                <a:lumOff val="4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144" tIns="85144" rIns="85144" bIns="85144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Custodian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615A55-A3C8-47C7-93E9-16F2493D9930}"/>
              </a:ext>
            </a:extLst>
          </p:cNvPr>
          <p:cNvGrpSpPr/>
          <p:nvPr/>
        </p:nvGrpSpPr>
        <p:grpSpPr>
          <a:xfrm>
            <a:off x="3359696" y="2348880"/>
            <a:ext cx="1612702" cy="2790035"/>
            <a:chOff x="2980742" y="1709038"/>
            <a:chExt cx="1777082" cy="3074419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1C682B63-45F5-4F78-BE9C-77EA0840B2AA}"/>
                </a:ext>
              </a:extLst>
            </p:cNvPr>
            <p:cNvSpPr/>
            <p:nvPr/>
          </p:nvSpPr>
          <p:spPr>
            <a:xfrm>
              <a:off x="2980742" y="1709038"/>
              <a:ext cx="1777082" cy="900006"/>
            </a:xfrm>
            <a:custGeom>
              <a:avLst/>
              <a:gdLst>
                <a:gd name="connsiteX0" fmla="*/ 0 w 1777082"/>
                <a:gd name="connsiteY0" fmla="*/ 150004 h 900006"/>
                <a:gd name="connsiteX1" fmla="*/ 150004 w 1777082"/>
                <a:gd name="connsiteY1" fmla="*/ 0 h 900006"/>
                <a:gd name="connsiteX2" fmla="*/ 1627078 w 1777082"/>
                <a:gd name="connsiteY2" fmla="*/ 0 h 900006"/>
                <a:gd name="connsiteX3" fmla="*/ 1777082 w 1777082"/>
                <a:gd name="connsiteY3" fmla="*/ 150004 h 900006"/>
                <a:gd name="connsiteX4" fmla="*/ 1777082 w 1777082"/>
                <a:gd name="connsiteY4" fmla="*/ 750002 h 900006"/>
                <a:gd name="connsiteX5" fmla="*/ 1627078 w 1777082"/>
                <a:gd name="connsiteY5" fmla="*/ 900006 h 900006"/>
                <a:gd name="connsiteX6" fmla="*/ 150004 w 1777082"/>
                <a:gd name="connsiteY6" fmla="*/ 900006 h 900006"/>
                <a:gd name="connsiteX7" fmla="*/ 0 w 1777082"/>
                <a:gd name="connsiteY7" fmla="*/ 750002 h 900006"/>
                <a:gd name="connsiteX8" fmla="*/ 0 w 1777082"/>
                <a:gd name="connsiteY8" fmla="*/ 150004 h 90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7082" h="900006">
                  <a:moveTo>
                    <a:pt x="0" y="150004"/>
                  </a:moveTo>
                  <a:cubicBezTo>
                    <a:pt x="0" y="67159"/>
                    <a:pt x="67159" y="0"/>
                    <a:pt x="150004" y="0"/>
                  </a:cubicBezTo>
                  <a:lnTo>
                    <a:pt x="1627078" y="0"/>
                  </a:lnTo>
                  <a:cubicBezTo>
                    <a:pt x="1709923" y="0"/>
                    <a:pt x="1777082" y="67159"/>
                    <a:pt x="1777082" y="150004"/>
                  </a:cubicBezTo>
                  <a:lnTo>
                    <a:pt x="1777082" y="750002"/>
                  </a:lnTo>
                  <a:cubicBezTo>
                    <a:pt x="1777082" y="832847"/>
                    <a:pt x="1709923" y="900006"/>
                    <a:pt x="1627078" y="900006"/>
                  </a:cubicBezTo>
                  <a:lnTo>
                    <a:pt x="150004" y="900006"/>
                  </a:lnTo>
                  <a:cubicBezTo>
                    <a:pt x="67159" y="900006"/>
                    <a:pt x="0" y="832847"/>
                    <a:pt x="0" y="750002"/>
                  </a:cubicBezTo>
                  <a:lnTo>
                    <a:pt x="0" y="150004"/>
                  </a:lnTo>
                  <a:close/>
                </a:path>
              </a:pathLst>
            </a:custGeom>
            <a:solidFill>
              <a:srgbClr val="E7343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386" tIns="84386" rIns="84386" bIns="84386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Medication</a:t>
              </a:r>
              <a:b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</a:b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Summary 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E4ACA72-4E1A-47ED-A713-B45EA3F40DEC}"/>
                </a:ext>
              </a:extLst>
            </p:cNvPr>
            <p:cNvSpPr/>
            <p:nvPr/>
          </p:nvSpPr>
          <p:spPr>
            <a:xfrm>
              <a:off x="2980742" y="2796244"/>
              <a:ext cx="1777082" cy="900006"/>
            </a:xfrm>
            <a:custGeom>
              <a:avLst/>
              <a:gdLst>
                <a:gd name="connsiteX0" fmla="*/ 0 w 1777082"/>
                <a:gd name="connsiteY0" fmla="*/ 150004 h 900006"/>
                <a:gd name="connsiteX1" fmla="*/ 150004 w 1777082"/>
                <a:gd name="connsiteY1" fmla="*/ 0 h 900006"/>
                <a:gd name="connsiteX2" fmla="*/ 1627078 w 1777082"/>
                <a:gd name="connsiteY2" fmla="*/ 0 h 900006"/>
                <a:gd name="connsiteX3" fmla="*/ 1777082 w 1777082"/>
                <a:gd name="connsiteY3" fmla="*/ 150004 h 900006"/>
                <a:gd name="connsiteX4" fmla="*/ 1777082 w 1777082"/>
                <a:gd name="connsiteY4" fmla="*/ 750002 h 900006"/>
                <a:gd name="connsiteX5" fmla="*/ 1627078 w 1777082"/>
                <a:gd name="connsiteY5" fmla="*/ 900006 h 900006"/>
                <a:gd name="connsiteX6" fmla="*/ 150004 w 1777082"/>
                <a:gd name="connsiteY6" fmla="*/ 900006 h 900006"/>
                <a:gd name="connsiteX7" fmla="*/ 0 w 1777082"/>
                <a:gd name="connsiteY7" fmla="*/ 750002 h 900006"/>
                <a:gd name="connsiteX8" fmla="*/ 0 w 1777082"/>
                <a:gd name="connsiteY8" fmla="*/ 150004 h 90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7082" h="900006">
                  <a:moveTo>
                    <a:pt x="0" y="150004"/>
                  </a:moveTo>
                  <a:cubicBezTo>
                    <a:pt x="0" y="67159"/>
                    <a:pt x="67159" y="0"/>
                    <a:pt x="150004" y="0"/>
                  </a:cubicBezTo>
                  <a:lnTo>
                    <a:pt x="1627078" y="0"/>
                  </a:lnTo>
                  <a:cubicBezTo>
                    <a:pt x="1709923" y="0"/>
                    <a:pt x="1777082" y="67159"/>
                    <a:pt x="1777082" y="150004"/>
                  </a:cubicBezTo>
                  <a:lnTo>
                    <a:pt x="1777082" y="750002"/>
                  </a:lnTo>
                  <a:cubicBezTo>
                    <a:pt x="1777082" y="832847"/>
                    <a:pt x="1709923" y="900006"/>
                    <a:pt x="1627078" y="900006"/>
                  </a:cubicBezTo>
                  <a:lnTo>
                    <a:pt x="150004" y="900006"/>
                  </a:lnTo>
                  <a:cubicBezTo>
                    <a:pt x="67159" y="900006"/>
                    <a:pt x="0" y="832847"/>
                    <a:pt x="0" y="750002"/>
                  </a:cubicBezTo>
                  <a:lnTo>
                    <a:pt x="0" y="150004"/>
                  </a:lnTo>
                  <a:close/>
                </a:path>
              </a:pathLst>
            </a:custGeom>
            <a:solidFill>
              <a:srgbClr val="E7343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386" tIns="84386" rIns="84386" bIns="84386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 dirty="0">
                  <a:solidFill>
                    <a:srgbClr val="FFFFFF"/>
                  </a:solidFill>
                  <a:latin typeface="Century Gothic" panose="020B0502020202020204"/>
                </a:rPr>
                <a:t>Allergies and</a:t>
              </a:r>
              <a:br>
                <a:rPr lang="en-US" b="1" dirty="0">
                  <a:solidFill>
                    <a:srgbClr val="FFFFFF"/>
                  </a:solidFill>
                  <a:latin typeface="Century Gothic" panose="020B0502020202020204"/>
                </a:rPr>
              </a:br>
              <a:r>
                <a:rPr lang="en-US" b="1" dirty="0">
                  <a:solidFill>
                    <a:srgbClr val="FFFFFF"/>
                  </a:solidFill>
                  <a:latin typeface="Century Gothic" panose="020B0502020202020204"/>
                </a:rPr>
                <a:t>Intolerances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BDEA02AF-9740-4819-AF65-CE046F798CCC}"/>
                </a:ext>
              </a:extLst>
            </p:cNvPr>
            <p:cNvSpPr/>
            <p:nvPr/>
          </p:nvSpPr>
          <p:spPr>
            <a:xfrm>
              <a:off x="2980742" y="3883451"/>
              <a:ext cx="1777082" cy="900006"/>
            </a:xfrm>
            <a:custGeom>
              <a:avLst/>
              <a:gdLst>
                <a:gd name="connsiteX0" fmla="*/ 0 w 1777082"/>
                <a:gd name="connsiteY0" fmla="*/ 150004 h 900006"/>
                <a:gd name="connsiteX1" fmla="*/ 150004 w 1777082"/>
                <a:gd name="connsiteY1" fmla="*/ 0 h 900006"/>
                <a:gd name="connsiteX2" fmla="*/ 1627078 w 1777082"/>
                <a:gd name="connsiteY2" fmla="*/ 0 h 900006"/>
                <a:gd name="connsiteX3" fmla="*/ 1777082 w 1777082"/>
                <a:gd name="connsiteY3" fmla="*/ 150004 h 900006"/>
                <a:gd name="connsiteX4" fmla="*/ 1777082 w 1777082"/>
                <a:gd name="connsiteY4" fmla="*/ 750002 h 900006"/>
                <a:gd name="connsiteX5" fmla="*/ 1627078 w 1777082"/>
                <a:gd name="connsiteY5" fmla="*/ 900006 h 900006"/>
                <a:gd name="connsiteX6" fmla="*/ 150004 w 1777082"/>
                <a:gd name="connsiteY6" fmla="*/ 900006 h 900006"/>
                <a:gd name="connsiteX7" fmla="*/ 0 w 1777082"/>
                <a:gd name="connsiteY7" fmla="*/ 750002 h 900006"/>
                <a:gd name="connsiteX8" fmla="*/ 0 w 1777082"/>
                <a:gd name="connsiteY8" fmla="*/ 150004 h 90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7082" h="900006">
                  <a:moveTo>
                    <a:pt x="0" y="150004"/>
                  </a:moveTo>
                  <a:cubicBezTo>
                    <a:pt x="0" y="67159"/>
                    <a:pt x="67159" y="0"/>
                    <a:pt x="150004" y="0"/>
                  </a:cubicBezTo>
                  <a:lnTo>
                    <a:pt x="1627078" y="0"/>
                  </a:lnTo>
                  <a:cubicBezTo>
                    <a:pt x="1709923" y="0"/>
                    <a:pt x="1777082" y="67159"/>
                    <a:pt x="1777082" y="150004"/>
                  </a:cubicBezTo>
                  <a:lnTo>
                    <a:pt x="1777082" y="750002"/>
                  </a:lnTo>
                  <a:cubicBezTo>
                    <a:pt x="1777082" y="832847"/>
                    <a:pt x="1709923" y="900006"/>
                    <a:pt x="1627078" y="900006"/>
                  </a:cubicBezTo>
                  <a:lnTo>
                    <a:pt x="150004" y="900006"/>
                  </a:lnTo>
                  <a:cubicBezTo>
                    <a:pt x="67159" y="900006"/>
                    <a:pt x="0" y="832847"/>
                    <a:pt x="0" y="750002"/>
                  </a:cubicBezTo>
                  <a:lnTo>
                    <a:pt x="0" y="150004"/>
                  </a:lnTo>
                  <a:close/>
                </a:path>
              </a:pathLst>
            </a:custGeom>
            <a:solidFill>
              <a:srgbClr val="E7343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386" tIns="84386" rIns="84386" bIns="84386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Problem List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24BCA94-D663-4E2A-A5AF-043C0E64A0ED}"/>
              </a:ext>
            </a:extLst>
          </p:cNvPr>
          <p:cNvGrpSpPr/>
          <p:nvPr/>
        </p:nvGrpSpPr>
        <p:grpSpPr>
          <a:xfrm>
            <a:off x="5087888" y="2317856"/>
            <a:ext cx="1739100" cy="3669496"/>
            <a:chOff x="5060022" y="1716165"/>
            <a:chExt cx="1916364" cy="404352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79759D51-F138-4F8F-B11C-CB407BC408C0}"/>
                </a:ext>
              </a:extLst>
            </p:cNvPr>
            <p:cNvSpPr/>
            <p:nvPr/>
          </p:nvSpPr>
          <p:spPr>
            <a:xfrm>
              <a:off x="5060022" y="1716165"/>
              <a:ext cx="1916364" cy="885600"/>
            </a:xfrm>
            <a:custGeom>
              <a:avLst/>
              <a:gdLst>
                <a:gd name="connsiteX0" fmla="*/ 0 w 1916364"/>
                <a:gd name="connsiteY0" fmla="*/ 147603 h 885600"/>
                <a:gd name="connsiteX1" fmla="*/ 147603 w 1916364"/>
                <a:gd name="connsiteY1" fmla="*/ 0 h 885600"/>
                <a:gd name="connsiteX2" fmla="*/ 1768761 w 1916364"/>
                <a:gd name="connsiteY2" fmla="*/ 0 h 885600"/>
                <a:gd name="connsiteX3" fmla="*/ 1916364 w 1916364"/>
                <a:gd name="connsiteY3" fmla="*/ 147603 h 885600"/>
                <a:gd name="connsiteX4" fmla="*/ 1916364 w 1916364"/>
                <a:gd name="connsiteY4" fmla="*/ 737997 h 885600"/>
                <a:gd name="connsiteX5" fmla="*/ 1768761 w 1916364"/>
                <a:gd name="connsiteY5" fmla="*/ 885600 h 885600"/>
                <a:gd name="connsiteX6" fmla="*/ 147603 w 1916364"/>
                <a:gd name="connsiteY6" fmla="*/ 885600 h 885600"/>
                <a:gd name="connsiteX7" fmla="*/ 0 w 1916364"/>
                <a:gd name="connsiteY7" fmla="*/ 737997 h 885600"/>
                <a:gd name="connsiteX8" fmla="*/ 0 w 1916364"/>
                <a:gd name="connsiteY8" fmla="*/ 147603 h 8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0">
                  <a:moveTo>
                    <a:pt x="0" y="147603"/>
                  </a:moveTo>
                  <a:cubicBezTo>
                    <a:pt x="0" y="66084"/>
                    <a:pt x="66084" y="0"/>
                    <a:pt x="147603" y="0"/>
                  </a:cubicBezTo>
                  <a:lnTo>
                    <a:pt x="1768761" y="0"/>
                  </a:lnTo>
                  <a:cubicBezTo>
                    <a:pt x="1850280" y="0"/>
                    <a:pt x="1916364" y="66084"/>
                    <a:pt x="1916364" y="147603"/>
                  </a:cubicBezTo>
                  <a:lnTo>
                    <a:pt x="1916364" y="737997"/>
                  </a:lnTo>
                  <a:cubicBezTo>
                    <a:pt x="1916364" y="819516"/>
                    <a:pt x="1850280" y="885600"/>
                    <a:pt x="1768761" y="885600"/>
                  </a:cubicBezTo>
                  <a:lnTo>
                    <a:pt x="147603" y="885600"/>
                  </a:lnTo>
                  <a:cubicBezTo>
                    <a:pt x="66084" y="885600"/>
                    <a:pt x="0" y="819516"/>
                    <a:pt x="0" y="737997"/>
                  </a:cubicBezTo>
                  <a:lnTo>
                    <a:pt x="0" y="147603"/>
                  </a:lnTo>
                  <a:close/>
                </a:path>
              </a:pathLst>
            </a:custGeom>
            <a:solidFill>
              <a:srgbClr val="FFA72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8" tIns="83858" rIns="83858" bIns="83858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Immunizations</a:t>
              </a: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8A603298-B960-4F7D-ABF5-CE132BBD53F7}"/>
                </a:ext>
              </a:extLst>
            </p:cNvPr>
            <p:cNvSpPr/>
            <p:nvPr/>
          </p:nvSpPr>
          <p:spPr>
            <a:xfrm>
              <a:off x="5060022" y="2768805"/>
              <a:ext cx="1916364" cy="885600"/>
            </a:xfrm>
            <a:custGeom>
              <a:avLst/>
              <a:gdLst>
                <a:gd name="connsiteX0" fmla="*/ 0 w 1916364"/>
                <a:gd name="connsiteY0" fmla="*/ 147603 h 885600"/>
                <a:gd name="connsiteX1" fmla="*/ 147603 w 1916364"/>
                <a:gd name="connsiteY1" fmla="*/ 0 h 885600"/>
                <a:gd name="connsiteX2" fmla="*/ 1768761 w 1916364"/>
                <a:gd name="connsiteY2" fmla="*/ 0 h 885600"/>
                <a:gd name="connsiteX3" fmla="*/ 1916364 w 1916364"/>
                <a:gd name="connsiteY3" fmla="*/ 147603 h 885600"/>
                <a:gd name="connsiteX4" fmla="*/ 1916364 w 1916364"/>
                <a:gd name="connsiteY4" fmla="*/ 737997 h 885600"/>
                <a:gd name="connsiteX5" fmla="*/ 1768761 w 1916364"/>
                <a:gd name="connsiteY5" fmla="*/ 885600 h 885600"/>
                <a:gd name="connsiteX6" fmla="*/ 147603 w 1916364"/>
                <a:gd name="connsiteY6" fmla="*/ 885600 h 885600"/>
                <a:gd name="connsiteX7" fmla="*/ 0 w 1916364"/>
                <a:gd name="connsiteY7" fmla="*/ 737997 h 885600"/>
                <a:gd name="connsiteX8" fmla="*/ 0 w 1916364"/>
                <a:gd name="connsiteY8" fmla="*/ 147603 h 8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0">
                  <a:moveTo>
                    <a:pt x="0" y="147603"/>
                  </a:moveTo>
                  <a:cubicBezTo>
                    <a:pt x="0" y="66084"/>
                    <a:pt x="66084" y="0"/>
                    <a:pt x="147603" y="0"/>
                  </a:cubicBezTo>
                  <a:lnTo>
                    <a:pt x="1768761" y="0"/>
                  </a:lnTo>
                  <a:cubicBezTo>
                    <a:pt x="1850280" y="0"/>
                    <a:pt x="1916364" y="66084"/>
                    <a:pt x="1916364" y="147603"/>
                  </a:cubicBezTo>
                  <a:lnTo>
                    <a:pt x="1916364" y="737997"/>
                  </a:lnTo>
                  <a:cubicBezTo>
                    <a:pt x="1916364" y="819516"/>
                    <a:pt x="1850280" y="885600"/>
                    <a:pt x="1768761" y="885600"/>
                  </a:cubicBezTo>
                  <a:lnTo>
                    <a:pt x="147603" y="885600"/>
                  </a:lnTo>
                  <a:cubicBezTo>
                    <a:pt x="66084" y="885600"/>
                    <a:pt x="0" y="819516"/>
                    <a:pt x="0" y="737997"/>
                  </a:cubicBezTo>
                  <a:lnTo>
                    <a:pt x="0" y="147603"/>
                  </a:lnTo>
                  <a:close/>
                </a:path>
              </a:pathLst>
            </a:custGeom>
            <a:solidFill>
              <a:srgbClr val="FFA72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8" tIns="83858" rIns="83858" bIns="83858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History of </a:t>
              </a:r>
              <a:b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</a:b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Procedures</a:t>
              </a: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DBB264FC-6901-455B-A8CD-D91CF6E6DD3C}"/>
                </a:ext>
              </a:extLst>
            </p:cNvPr>
            <p:cNvSpPr/>
            <p:nvPr/>
          </p:nvSpPr>
          <p:spPr>
            <a:xfrm>
              <a:off x="5060022" y="3821446"/>
              <a:ext cx="1916364" cy="885600"/>
            </a:xfrm>
            <a:custGeom>
              <a:avLst/>
              <a:gdLst>
                <a:gd name="connsiteX0" fmla="*/ 0 w 1916364"/>
                <a:gd name="connsiteY0" fmla="*/ 147603 h 885600"/>
                <a:gd name="connsiteX1" fmla="*/ 147603 w 1916364"/>
                <a:gd name="connsiteY1" fmla="*/ 0 h 885600"/>
                <a:gd name="connsiteX2" fmla="*/ 1768761 w 1916364"/>
                <a:gd name="connsiteY2" fmla="*/ 0 h 885600"/>
                <a:gd name="connsiteX3" fmla="*/ 1916364 w 1916364"/>
                <a:gd name="connsiteY3" fmla="*/ 147603 h 885600"/>
                <a:gd name="connsiteX4" fmla="*/ 1916364 w 1916364"/>
                <a:gd name="connsiteY4" fmla="*/ 737997 h 885600"/>
                <a:gd name="connsiteX5" fmla="*/ 1768761 w 1916364"/>
                <a:gd name="connsiteY5" fmla="*/ 885600 h 885600"/>
                <a:gd name="connsiteX6" fmla="*/ 147603 w 1916364"/>
                <a:gd name="connsiteY6" fmla="*/ 885600 h 885600"/>
                <a:gd name="connsiteX7" fmla="*/ 0 w 1916364"/>
                <a:gd name="connsiteY7" fmla="*/ 737997 h 885600"/>
                <a:gd name="connsiteX8" fmla="*/ 0 w 1916364"/>
                <a:gd name="connsiteY8" fmla="*/ 147603 h 8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0">
                  <a:moveTo>
                    <a:pt x="0" y="147603"/>
                  </a:moveTo>
                  <a:cubicBezTo>
                    <a:pt x="0" y="66084"/>
                    <a:pt x="66084" y="0"/>
                    <a:pt x="147603" y="0"/>
                  </a:cubicBezTo>
                  <a:lnTo>
                    <a:pt x="1768761" y="0"/>
                  </a:lnTo>
                  <a:cubicBezTo>
                    <a:pt x="1850280" y="0"/>
                    <a:pt x="1916364" y="66084"/>
                    <a:pt x="1916364" y="147603"/>
                  </a:cubicBezTo>
                  <a:lnTo>
                    <a:pt x="1916364" y="737997"/>
                  </a:lnTo>
                  <a:cubicBezTo>
                    <a:pt x="1916364" y="819516"/>
                    <a:pt x="1850280" y="885600"/>
                    <a:pt x="1768761" y="885600"/>
                  </a:cubicBezTo>
                  <a:lnTo>
                    <a:pt x="147603" y="885600"/>
                  </a:lnTo>
                  <a:cubicBezTo>
                    <a:pt x="66084" y="885600"/>
                    <a:pt x="0" y="819516"/>
                    <a:pt x="0" y="737997"/>
                  </a:cubicBezTo>
                  <a:lnTo>
                    <a:pt x="0" y="147603"/>
                  </a:lnTo>
                  <a:close/>
                </a:path>
              </a:pathLst>
            </a:custGeom>
            <a:solidFill>
              <a:srgbClr val="FFA72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8" tIns="83858" rIns="83858" bIns="83858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Medical Devices</a:t>
              </a: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62671BB-2051-4914-A9D8-CC9F42C03D3A}"/>
                </a:ext>
              </a:extLst>
            </p:cNvPr>
            <p:cNvSpPr/>
            <p:nvPr/>
          </p:nvSpPr>
          <p:spPr>
            <a:xfrm>
              <a:off x="5060022" y="4874086"/>
              <a:ext cx="1916364" cy="885600"/>
            </a:xfrm>
            <a:custGeom>
              <a:avLst/>
              <a:gdLst>
                <a:gd name="connsiteX0" fmla="*/ 0 w 1916364"/>
                <a:gd name="connsiteY0" fmla="*/ 147603 h 885600"/>
                <a:gd name="connsiteX1" fmla="*/ 147603 w 1916364"/>
                <a:gd name="connsiteY1" fmla="*/ 0 h 885600"/>
                <a:gd name="connsiteX2" fmla="*/ 1768761 w 1916364"/>
                <a:gd name="connsiteY2" fmla="*/ 0 h 885600"/>
                <a:gd name="connsiteX3" fmla="*/ 1916364 w 1916364"/>
                <a:gd name="connsiteY3" fmla="*/ 147603 h 885600"/>
                <a:gd name="connsiteX4" fmla="*/ 1916364 w 1916364"/>
                <a:gd name="connsiteY4" fmla="*/ 737997 h 885600"/>
                <a:gd name="connsiteX5" fmla="*/ 1768761 w 1916364"/>
                <a:gd name="connsiteY5" fmla="*/ 885600 h 885600"/>
                <a:gd name="connsiteX6" fmla="*/ 147603 w 1916364"/>
                <a:gd name="connsiteY6" fmla="*/ 885600 h 885600"/>
                <a:gd name="connsiteX7" fmla="*/ 0 w 1916364"/>
                <a:gd name="connsiteY7" fmla="*/ 737997 h 885600"/>
                <a:gd name="connsiteX8" fmla="*/ 0 w 1916364"/>
                <a:gd name="connsiteY8" fmla="*/ 147603 h 8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0">
                  <a:moveTo>
                    <a:pt x="0" y="147603"/>
                  </a:moveTo>
                  <a:cubicBezTo>
                    <a:pt x="0" y="66084"/>
                    <a:pt x="66084" y="0"/>
                    <a:pt x="147603" y="0"/>
                  </a:cubicBezTo>
                  <a:lnTo>
                    <a:pt x="1768761" y="0"/>
                  </a:lnTo>
                  <a:cubicBezTo>
                    <a:pt x="1850280" y="0"/>
                    <a:pt x="1916364" y="66084"/>
                    <a:pt x="1916364" y="147603"/>
                  </a:cubicBezTo>
                  <a:lnTo>
                    <a:pt x="1916364" y="737997"/>
                  </a:lnTo>
                  <a:cubicBezTo>
                    <a:pt x="1916364" y="819516"/>
                    <a:pt x="1850280" y="885600"/>
                    <a:pt x="1768761" y="885600"/>
                  </a:cubicBezTo>
                  <a:lnTo>
                    <a:pt x="147603" y="885600"/>
                  </a:lnTo>
                  <a:cubicBezTo>
                    <a:pt x="66084" y="885600"/>
                    <a:pt x="0" y="819516"/>
                    <a:pt x="0" y="737997"/>
                  </a:cubicBezTo>
                  <a:lnTo>
                    <a:pt x="0" y="147603"/>
                  </a:lnTo>
                  <a:close/>
                </a:path>
              </a:pathLst>
            </a:custGeom>
            <a:solidFill>
              <a:srgbClr val="FFA72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8" tIns="83858" rIns="83858" bIns="83858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Diagnostic Results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886AB70-A45C-4D28-A23F-871DC6A82AED}"/>
              </a:ext>
            </a:extLst>
          </p:cNvPr>
          <p:cNvGrpSpPr/>
          <p:nvPr/>
        </p:nvGrpSpPr>
        <p:grpSpPr>
          <a:xfrm>
            <a:off x="7237220" y="2307113"/>
            <a:ext cx="1739100" cy="3708718"/>
            <a:chOff x="7278584" y="1706379"/>
            <a:chExt cx="1916364" cy="4086741"/>
          </a:xfrm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D7E21CF1-2932-43C3-A182-BA3FC80B24B1}"/>
                </a:ext>
              </a:extLst>
            </p:cNvPr>
            <p:cNvSpPr/>
            <p:nvPr/>
          </p:nvSpPr>
          <p:spPr>
            <a:xfrm>
              <a:off x="7278584" y="1706379"/>
              <a:ext cx="1916364" cy="885605"/>
            </a:xfrm>
            <a:custGeom>
              <a:avLst/>
              <a:gdLst>
                <a:gd name="connsiteX0" fmla="*/ 0 w 1916364"/>
                <a:gd name="connsiteY0" fmla="*/ 147604 h 885605"/>
                <a:gd name="connsiteX1" fmla="*/ 147604 w 1916364"/>
                <a:gd name="connsiteY1" fmla="*/ 0 h 885605"/>
                <a:gd name="connsiteX2" fmla="*/ 1768760 w 1916364"/>
                <a:gd name="connsiteY2" fmla="*/ 0 h 885605"/>
                <a:gd name="connsiteX3" fmla="*/ 1916364 w 1916364"/>
                <a:gd name="connsiteY3" fmla="*/ 147604 h 885605"/>
                <a:gd name="connsiteX4" fmla="*/ 1916364 w 1916364"/>
                <a:gd name="connsiteY4" fmla="*/ 738001 h 885605"/>
                <a:gd name="connsiteX5" fmla="*/ 1768760 w 1916364"/>
                <a:gd name="connsiteY5" fmla="*/ 885605 h 885605"/>
                <a:gd name="connsiteX6" fmla="*/ 147604 w 1916364"/>
                <a:gd name="connsiteY6" fmla="*/ 885605 h 885605"/>
                <a:gd name="connsiteX7" fmla="*/ 0 w 1916364"/>
                <a:gd name="connsiteY7" fmla="*/ 738001 h 885605"/>
                <a:gd name="connsiteX8" fmla="*/ 0 w 1916364"/>
                <a:gd name="connsiteY8" fmla="*/ 147604 h 88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5">
                  <a:moveTo>
                    <a:pt x="0" y="147604"/>
                  </a:moveTo>
                  <a:cubicBezTo>
                    <a:pt x="0" y="66085"/>
                    <a:pt x="66085" y="0"/>
                    <a:pt x="147604" y="0"/>
                  </a:cubicBezTo>
                  <a:lnTo>
                    <a:pt x="1768760" y="0"/>
                  </a:lnTo>
                  <a:cubicBezTo>
                    <a:pt x="1850279" y="0"/>
                    <a:pt x="1916364" y="66085"/>
                    <a:pt x="1916364" y="147604"/>
                  </a:cubicBezTo>
                  <a:lnTo>
                    <a:pt x="1916364" y="738001"/>
                  </a:lnTo>
                  <a:cubicBezTo>
                    <a:pt x="1916364" y="819520"/>
                    <a:pt x="1850279" y="885605"/>
                    <a:pt x="1768760" y="885605"/>
                  </a:cubicBezTo>
                  <a:lnTo>
                    <a:pt x="147604" y="885605"/>
                  </a:lnTo>
                  <a:cubicBezTo>
                    <a:pt x="66085" y="885605"/>
                    <a:pt x="0" y="819520"/>
                    <a:pt x="0" y="738001"/>
                  </a:cubicBezTo>
                  <a:lnTo>
                    <a:pt x="0" y="14760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Vital Signs</a:t>
              </a: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4557AEBE-BBE3-4C10-8D73-43FF56397545}"/>
                </a:ext>
              </a:extLst>
            </p:cNvPr>
            <p:cNvSpPr/>
            <p:nvPr/>
          </p:nvSpPr>
          <p:spPr>
            <a:xfrm>
              <a:off x="7278584" y="2773424"/>
              <a:ext cx="1916364" cy="885605"/>
            </a:xfrm>
            <a:custGeom>
              <a:avLst/>
              <a:gdLst>
                <a:gd name="connsiteX0" fmla="*/ 0 w 1916364"/>
                <a:gd name="connsiteY0" fmla="*/ 147604 h 885605"/>
                <a:gd name="connsiteX1" fmla="*/ 147604 w 1916364"/>
                <a:gd name="connsiteY1" fmla="*/ 0 h 885605"/>
                <a:gd name="connsiteX2" fmla="*/ 1768760 w 1916364"/>
                <a:gd name="connsiteY2" fmla="*/ 0 h 885605"/>
                <a:gd name="connsiteX3" fmla="*/ 1916364 w 1916364"/>
                <a:gd name="connsiteY3" fmla="*/ 147604 h 885605"/>
                <a:gd name="connsiteX4" fmla="*/ 1916364 w 1916364"/>
                <a:gd name="connsiteY4" fmla="*/ 738001 h 885605"/>
                <a:gd name="connsiteX5" fmla="*/ 1768760 w 1916364"/>
                <a:gd name="connsiteY5" fmla="*/ 885605 h 885605"/>
                <a:gd name="connsiteX6" fmla="*/ 147604 w 1916364"/>
                <a:gd name="connsiteY6" fmla="*/ 885605 h 885605"/>
                <a:gd name="connsiteX7" fmla="*/ 0 w 1916364"/>
                <a:gd name="connsiteY7" fmla="*/ 738001 h 885605"/>
                <a:gd name="connsiteX8" fmla="*/ 0 w 1916364"/>
                <a:gd name="connsiteY8" fmla="*/ 147604 h 88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5">
                  <a:moveTo>
                    <a:pt x="0" y="147604"/>
                  </a:moveTo>
                  <a:cubicBezTo>
                    <a:pt x="0" y="66085"/>
                    <a:pt x="66085" y="0"/>
                    <a:pt x="147604" y="0"/>
                  </a:cubicBezTo>
                  <a:lnTo>
                    <a:pt x="1768760" y="0"/>
                  </a:lnTo>
                  <a:cubicBezTo>
                    <a:pt x="1850279" y="0"/>
                    <a:pt x="1916364" y="66085"/>
                    <a:pt x="1916364" y="147604"/>
                  </a:cubicBezTo>
                  <a:lnTo>
                    <a:pt x="1916364" y="738001"/>
                  </a:lnTo>
                  <a:cubicBezTo>
                    <a:pt x="1916364" y="819520"/>
                    <a:pt x="1850279" y="885605"/>
                    <a:pt x="1768760" y="885605"/>
                  </a:cubicBezTo>
                  <a:lnTo>
                    <a:pt x="147604" y="885605"/>
                  </a:lnTo>
                  <a:cubicBezTo>
                    <a:pt x="66085" y="885605"/>
                    <a:pt x="0" y="819520"/>
                    <a:pt x="0" y="738001"/>
                  </a:cubicBezTo>
                  <a:lnTo>
                    <a:pt x="0" y="14760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Past History of </a:t>
              </a:r>
              <a:b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</a:b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Illness</a:t>
              </a: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C1935C84-B9BE-48C7-A36A-4BA1B525FC9B}"/>
                </a:ext>
              </a:extLst>
            </p:cNvPr>
            <p:cNvSpPr/>
            <p:nvPr/>
          </p:nvSpPr>
          <p:spPr>
            <a:xfrm>
              <a:off x="7278584" y="3840469"/>
              <a:ext cx="1916364" cy="885605"/>
            </a:xfrm>
            <a:custGeom>
              <a:avLst/>
              <a:gdLst>
                <a:gd name="connsiteX0" fmla="*/ 0 w 1916364"/>
                <a:gd name="connsiteY0" fmla="*/ 147604 h 885605"/>
                <a:gd name="connsiteX1" fmla="*/ 147604 w 1916364"/>
                <a:gd name="connsiteY1" fmla="*/ 0 h 885605"/>
                <a:gd name="connsiteX2" fmla="*/ 1768760 w 1916364"/>
                <a:gd name="connsiteY2" fmla="*/ 0 h 885605"/>
                <a:gd name="connsiteX3" fmla="*/ 1916364 w 1916364"/>
                <a:gd name="connsiteY3" fmla="*/ 147604 h 885605"/>
                <a:gd name="connsiteX4" fmla="*/ 1916364 w 1916364"/>
                <a:gd name="connsiteY4" fmla="*/ 738001 h 885605"/>
                <a:gd name="connsiteX5" fmla="*/ 1768760 w 1916364"/>
                <a:gd name="connsiteY5" fmla="*/ 885605 h 885605"/>
                <a:gd name="connsiteX6" fmla="*/ 147604 w 1916364"/>
                <a:gd name="connsiteY6" fmla="*/ 885605 h 885605"/>
                <a:gd name="connsiteX7" fmla="*/ 0 w 1916364"/>
                <a:gd name="connsiteY7" fmla="*/ 738001 h 885605"/>
                <a:gd name="connsiteX8" fmla="*/ 0 w 1916364"/>
                <a:gd name="connsiteY8" fmla="*/ 147604 h 88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5">
                  <a:moveTo>
                    <a:pt x="0" y="147604"/>
                  </a:moveTo>
                  <a:cubicBezTo>
                    <a:pt x="0" y="66085"/>
                    <a:pt x="66085" y="0"/>
                    <a:pt x="147604" y="0"/>
                  </a:cubicBezTo>
                  <a:lnTo>
                    <a:pt x="1768760" y="0"/>
                  </a:lnTo>
                  <a:cubicBezTo>
                    <a:pt x="1850279" y="0"/>
                    <a:pt x="1916364" y="66085"/>
                    <a:pt x="1916364" y="147604"/>
                  </a:cubicBezTo>
                  <a:lnTo>
                    <a:pt x="1916364" y="738001"/>
                  </a:lnTo>
                  <a:cubicBezTo>
                    <a:pt x="1916364" y="819520"/>
                    <a:pt x="1850279" y="885605"/>
                    <a:pt x="1768760" y="885605"/>
                  </a:cubicBezTo>
                  <a:lnTo>
                    <a:pt x="147604" y="885605"/>
                  </a:lnTo>
                  <a:cubicBezTo>
                    <a:pt x="66085" y="885605"/>
                    <a:pt x="0" y="819520"/>
                    <a:pt x="0" y="738001"/>
                  </a:cubicBezTo>
                  <a:lnTo>
                    <a:pt x="0" y="14760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 dirty="0">
                  <a:solidFill>
                    <a:srgbClr val="FFFFFF"/>
                  </a:solidFill>
                  <a:latin typeface="Century Gothic" panose="020B0502020202020204"/>
                </a:rPr>
                <a:t>Pregnancy</a:t>
              </a:r>
              <a:br>
                <a:rPr lang="en-US" b="1" dirty="0">
                  <a:solidFill>
                    <a:srgbClr val="FFFFFF"/>
                  </a:solidFill>
                  <a:latin typeface="Century Gothic" panose="020B0502020202020204"/>
                </a:rPr>
              </a:br>
              <a:r>
                <a:rPr lang="en-US" sz="1400" dirty="0">
                  <a:solidFill>
                    <a:srgbClr val="FFFFFF"/>
                  </a:solidFill>
                  <a:latin typeface="Century Gothic" panose="020B0502020202020204"/>
                </a:rPr>
                <a:t>status + history summary</a:t>
              </a:r>
              <a:endParaRPr lang="en-US" dirty="0">
                <a:solidFill>
                  <a:srgbClr val="FFFFFF"/>
                </a:solidFill>
                <a:latin typeface="Century Gothic" panose="020B0502020202020204"/>
              </a:endParaRPr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9992DE88-B9A5-4F42-9E05-A13CF1870E87}"/>
                </a:ext>
              </a:extLst>
            </p:cNvPr>
            <p:cNvSpPr/>
            <p:nvPr/>
          </p:nvSpPr>
          <p:spPr>
            <a:xfrm>
              <a:off x="7278584" y="4907515"/>
              <a:ext cx="1916364" cy="885605"/>
            </a:xfrm>
            <a:custGeom>
              <a:avLst/>
              <a:gdLst>
                <a:gd name="connsiteX0" fmla="*/ 0 w 1916364"/>
                <a:gd name="connsiteY0" fmla="*/ 147604 h 885605"/>
                <a:gd name="connsiteX1" fmla="*/ 147604 w 1916364"/>
                <a:gd name="connsiteY1" fmla="*/ 0 h 885605"/>
                <a:gd name="connsiteX2" fmla="*/ 1768760 w 1916364"/>
                <a:gd name="connsiteY2" fmla="*/ 0 h 885605"/>
                <a:gd name="connsiteX3" fmla="*/ 1916364 w 1916364"/>
                <a:gd name="connsiteY3" fmla="*/ 147604 h 885605"/>
                <a:gd name="connsiteX4" fmla="*/ 1916364 w 1916364"/>
                <a:gd name="connsiteY4" fmla="*/ 738001 h 885605"/>
                <a:gd name="connsiteX5" fmla="*/ 1768760 w 1916364"/>
                <a:gd name="connsiteY5" fmla="*/ 885605 h 885605"/>
                <a:gd name="connsiteX6" fmla="*/ 147604 w 1916364"/>
                <a:gd name="connsiteY6" fmla="*/ 885605 h 885605"/>
                <a:gd name="connsiteX7" fmla="*/ 0 w 1916364"/>
                <a:gd name="connsiteY7" fmla="*/ 738001 h 885605"/>
                <a:gd name="connsiteX8" fmla="*/ 0 w 1916364"/>
                <a:gd name="connsiteY8" fmla="*/ 147604 h 88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85605">
                  <a:moveTo>
                    <a:pt x="0" y="147604"/>
                  </a:moveTo>
                  <a:cubicBezTo>
                    <a:pt x="0" y="66085"/>
                    <a:pt x="66085" y="0"/>
                    <a:pt x="147604" y="0"/>
                  </a:cubicBezTo>
                  <a:lnTo>
                    <a:pt x="1768760" y="0"/>
                  </a:lnTo>
                  <a:cubicBezTo>
                    <a:pt x="1850279" y="0"/>
                    <a:pt x="1916364" y="66085"/>
                    <a:pt x="1916364" y="147604"/>
                  </a:cubicBezTo>
                  <a:lnTo>
                    <a:pt x="1916364" y="738001"/>
                  </a:lnTo>
                  <a:cubicBezTo>
                    <a:pt x="1916364" y="819520"/>
                    <a:pt x="1850279" y="885605"/>
                    <a:pt x="1768760" y="885605"/>
                  </a:cubicBezTo>
                  <a:lnTo>
                    <a:pt x="147604" y="885605"/>
                  </a:lnTo>
                  <a:cubicBezTo>
                    <a:pt x="66085" y="885605"/>
                    <a:pt x="0" y="819520"/>
                    <a:pt x="0" y="738001"/>
                  </a:cubicBezTo>
                  <a:lnTo>
                    <a:pt x="0" y="14760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b="1">
                  <a:solidFill>
                    <a:srgbClr val="FFFFFF"/>
                  </a:solidFill>
                  <a:latin typeface="Century Gothic" panose="020B0502020202020204"/>
                </a:rPr>
                <a:t>Social History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90BB534-40D4-42AF-85F2-936C498CBC2D}"/>
              </a:ext>
            </a:extLst>
          </p:cNvPr>
          <p:cNvGrpSpPr/>
          <p:nvPr/>
        </p:nvGrpSpPr>
        <p:grpSpPr>
          <a:xfrm>
            <a:off x="9109428" y="2331297"/>
            <a:ext cx="1739100" cy="2753887"/>
            <a:chOff x="9497145" y="1695371"/>
            <a:chExt cx="1916364" cy="3034587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A1CA87B-DCCE-4A78-9B33-A371872550AA}"/>
                </a:ext>
              </a:extLst>
            </p:cNvPr>
            <p:cNvSpPr/>
            <p:nvPr/>
          </p:nvSpPr>
          <p:spPr>
            <a:xfrm>
              <a:off x="9497145" y="1695371"/>
              <a:ext cx="1916364" cy="898862"/>
            </a:xfrm>
            <a:custGeom>
              <a:avLst/>
              <a:gdLst>
                <a:gd name="connsiteX0" fmla="*/ 0 w 1916364"/>
                <a:gd name="connsiteY0" fmla="*/ 149813 h 898862"/>
                <a:gd name="connsiteX1" fmla="*/ 149813 w 1916364"/>
                <a:gd name="connsiteY1" fmla="*/ 0 h 898862"/>
                <a:gd name="connsiteX2" fmla="*/ 1766551 w 1916364"/>
                <a:gd name="connsiteY2" fmla="*/ 0 h 898862"/>
                <a:gd name="connsiteX3" fmla="*/ 1916364 w 1916364"/>
                <a:gd name="connsiteY3" fmla="*/ 149813 h 898862"/>
                <a:gd name="connsiteX4" fmla="*/ 1916364 w 1916364"/>
                <a:gd name="connsiteY4" fmla="*/ 749049 h 898862"/>
                <a:gd name="connsiteX5" fmla="*/ 1766551 w 1916364"/>
                <a:gd name="connsiteY5" fmla="*/ 898862 h 898862"/>
                <a:gd name="connsiteX6" fmla="*/ 149813 w 1916364"/>
                <a:gd name="connsiteY6" fmla="*/ 898862 h 898862"/>
                <a:gd name="connsiteX7" fmla="*/ 0 w 1916364"/>
                <a:gd name="connsiteY7" fmla="*/ 749049 h 898862"/>
                <a:gd name="connsiteX8" fmla="*/ 0 w 1916364"/>
                <a:gd name="connsiteY8" fmla="*/ 149813 h 8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98862">
                  <a:moveTo>
                    <a:pt x="0" y="149813"/>
                  </a:moveTo>
                  <a:cubicBezTo>
                    <a:pt x="0" y="67074"/>
                    <a:pt x="67074" y="0"/>
                    <a:pt x="149813" y="0"/>
                  </a:cubicBezTo>
                  <a:lnTo>
                    <a:pt x="1766551" y="0"/>
                  </a:lnTo>
                  <a:cubicBezTo>
                    <a:pt x="1849290" y="0"/>
                    <a:pt x="1916364" y="67074"/>
                    <a:pt x="1916364" y="149813"/>
                  </a:cubicBezTo>
                  <a:lnTo>
                    <a:pt x="1916364" y="749049"/>
                  </a:lnTo>
                  <a:cubicBezTo>
                    <a:pt x="1916364" y="831788"/>
                    <a:pt x="1849290" y="898862"/>
                    <a:pt x="1766551" y="898862"/>
                  </a:cubicBezTo>
                  <a:lnTo>
                    <a:pt x="149813" y="898862"/>
                  </a:lnTo>
                  <a:cubicBezTo>
                    <a:pt x="67074" y="898862"/>
                    <a:pt x="0" y="831788"/>
                    <a:pt x="0" y="749049"/>
                  </a:cubicBezTo>
                  <a:lnTo>
                    <a:pt x="0" y="14981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Century Gothic" panose="020B0502020202020204"/>
                </a:rPr>
                <a:t>Functional Status </a:t>
              </a:r>
              <a:r>
                <a:rPr lang="en-US" sz="1200" dirty="0">
                  <a:solidFill>
                    <a:srgbClr val="FFFFFF"/>
                  </a:solidFill>
                  <a:latin typeface="Century Gothic" panose="020B0502020202020204"/>
                </a:rPr>
                <a:t>Autonomy/ Invalidity</a:t>
              </a:r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A913B4A7-CE46-4AC0-93A7-EE5AEDE7B3C0}"/>
                </a:ext>
              </a:extLst>
            </p:cNvPr>
            <p:cNvSpPr/>
            <p:nvPr/>
          </p:nvSpPr>
          <p:spPr>
            <a:xfrm>
              <a:off x="9497145" y="2745034"/>
              <a:ext cx="1916364" cy="898862"/>
            </a:xfrm>
            <a:custGeom>
              <a:avLst/>
              <a:gdLst>
                <a:gd name="connsiteX0" fmla="*/ 0 w 1916364"/>
                <a:gd name="connsiteY0" fmla="*/ 149813 h 898862"/>
                <a:gd name="connsiteX1" fmla="*/ 149813 w 1916364"/>
                <a:gd name="connsiteY1" fmla="*/ 0 h 898862"/>
                <a:gd name="connsiteX2" fmla="*/ 1766551 w 1916364"/>
                <a:gd name="connsiteY2" fmla="*/ 0 h 898862"/>
                <a:gd name="connsiteX3" fmla="*/ 1916364 w 1916364"/>
                <a:gd name="connsiteY3" fmla="*/ 149813 h 898862"/>
                <a:gd name="connsiteX4" fmla="*/ 1916364 w 1916364"/>
                <a:gd name="connsiteY4" fmla="*/ 749049 h 898862"/>
                <a:gd name="connsiteX5" fmla="*/ 1766551 w 1916364"/>
                <a:gd name="connsiteY5" fmla="*/ 898862 h 898862"/>
                <a:gd name="connsiteX6" fmla="*/ 149813 w 1916364"/>
                <a:gd name="connsiteY6" fmla="*/ 898862 h 898862"/>
                <a:gd name="connsiteX7" fmla="*/ 0 w 1916364"/>
                <a:gd name="connsiteY7" fmla="*/ 749049 h 898862"/>
                <a:gd name="connsiteX8" fmla="*/ 0 w 1916364"/>
                <a:gd name="connsiteY8" fmla="*/ 149813 h 8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98862">
                  <a:moveTo>
                    <a:pt x="0" y="149813"/>
                  </a:moveTo>
                  <a:cubicBezTo>
                    <a:pt x="0" y="67074"/>
                    <a:pt x="67074" y="0"/>
                    <a:pt x="149813" y="0"/>
                  </a:cubicBezTo>
                  <a:lnTo>
                    <a:pt x="1766551" y="0"/>
                  </a:lnTo>
                  <a:cubicBezTo>
                    <a:pt x="1849290" y="0"/>
                    <a:pt x="1916364" y="67074"/>
                    <a:pt x="1916364" y="149813"/>
                  </a:cubicBezTo>
                  <a:lnTo>
                    <a:pt x="1916364" y="749049"/>
                  </a:lnTo>
                  <a:cubicBezTo>
                    <a:pt x="1916364" y="831788"/>
                    <a:pt x="1849290" y="898862"/>
                    <a:pt x="1766551" y="898862"/>
                  </a:cubicBezTo>
                  <a:lnTo>
                    <a:pt x="149813" y="898862"/>
                  </a:lnTo>
                  <a:cubicBezTo>
                    <a:pt x="67074" y="898862"/>
                    <a:pt x="0" y="831788"/>
                    <a:pt x="0" y="749049"/>
                  </a:cubicBezTo>
                  <a:lnTo>
                    <a:pt x="0" y="14981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Plan </a:t>
              </a:r>
              <a:r>
                <a:rPr lang="en-US" sz="1600" b="1" dirty="0">
                  <a:solidFill>
                    <a:srgbClr val="FFFFFF"/>
                  </a:solidFill>
                  <a:latin typeface="Century Gothic" panose="020B0502020202020204"/>
                </a:rPr>
                <a:t>of Care</a:t>
              </a:r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0DC96E65-7FDF-4424-AF3B-C60B69059751}"/>
                </a:ext>
              </a:extLst>
            </p:cNvPr>
            <p:cNvSpPr/>
            <p:nvPr/>
          </p:nvSpPr>
          <p:spPr>
            <a:xfrm>
              <a:off x="9497145" y="3831096"/>
              <a:ext cx="1916364" cy="898862"/>
            </a:xfrm>
            <a:custGeom>
              <a:avLst/>
              <a:gdLst>
                <a:gd name="connsiteX0" fmla="*/ 0 w 1916364"/>
                <a:gd name="connsiteY0" fmla="*/ 149813 h 898862"/>
                <a:gd name="connsiteX1" fmla="*/ 149813 w 1916364"/>
                <a:gd name="connsiteY1" fmla="*/ 0 h 898862"/>
                <a:gd name="connsiteX2" fmla="*/ 1766551 w 1916364"/>
                <a:gd name="connsiteY2" fmla="*/ 0 h 898862"/>
                <a:gd name="connsiteX3" fmla="*/ 1916364 w 1916364"/>
                <a:gd name="connsiteY3" fmla="*/ 149813 h 898862"/>
                <a:gd name="connsiteX4" fmla="*/ 1916364 w 1916364"/>
                <a:gd name="connsiteY4" fmla="*/ 749049 h 898862"/>
                <a:gd name="connsiteX5" fmla="*/ 1766551 w 1916364"/>
                <a:gd name="connsiteY5" fmla="*/ 898862 h 898862"/>
                <a:gd name="connsiteX6" fmla="*/ 149813 w 1916364"/>
                <a:gd name="connsiteY6" fmla="*/ 898862 h 898862"/>
                <a:gd name="connsiteX7" fmla="*/ 0 w 1916364"/>
                <a:gd name="connsiteY7" fmla="*/ 749049 h 898862"/>
                <a:gd name="connsiteX8" fmla="*/ 0 w 1916364"/>
                <a:gd name="connsiteY8" fmla="*/ 149813 h 8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364" h="898862">
                  <a:moveTo>
                    <a:pt x="0" y="149813"/>
                  </a:moveTo>
                  <a:cubicBezTo>
                    <a:pt x="0" y="67074"/>
                    <a:pt x="67074" y="0"/>
                    <a:pt x="149813" y="0"/>
                  </a:cubicBezTo>
                  <a:lnTo>
                    <a:pt x="1766551" y="0"/>
                  </a:lnTo>
                  <a:cubicBezTo>
                    <a:pt x="1849290" y="0"/>
                    <a:pt x="1916364" y="67074"/>
                    <a:pt x="1916364" y="149813"/>
                  </a:cubicBezTo>
                  <a:lnTo>
                    <a:pt x="1916364" y="749049"/>
                  </a:lnTo>
                  <a:cubicBezTo>
                    <a:pt x="1916364" y="831788"/>
                    <a:pt x="1849290" y="898862"/>
                    <a:pt x="1766551" y="898862"/>
                  </a:cubicBezTo>
                  <a:lnTo>
                    <a:pt x="149813" y="898862"/>
                  </a:lnTo>
                  <a:cubicBezTo>
                    <a:pt x="67074" y="898862"/>
                    <a:pt x="0" y="831788"/>
                    <a:pt x="0" y="749049"/>
                  </a:cubicBezTo>
                  <a:lnTo>
                    <a:pt x="0" y="14981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59" tIns="83859" rIns="83859" bIns="83859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>
                  <a:solidFill>
                    <a:srgbClr val="FFFFFF"/>
                  </a:solidFill>
                  <a:latin typeface="Century Gothic" panose="020B0502020202020204"/>
                </a:rPr>
                <a:t>Advance Directives</a:t>
              </a:r>
            </a:p>
          </p:txBody>
        </p:sp>
      </p:grp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C525584B-E912-9D4B-B9AB-70638B16221A}"/>
              </a:ext>
            </a:extLst>
          </p:cNvPr>
          <p:cNvSpPr txBox="1">
            <a:spLocks/>
          </p:cNvSpPr>
          <p:nvPr/>
        </p:nvSpPr>
        <p:spPr>
          <a:xfrm>
            <a:off x="1445237" y="6102184"/>
            <a:ext cx="1739100" cy="395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„Header“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C219C7E-713B-2C42-BD72-A501C0432AEA}"/>
              </a:ext>
            </a:extLst>
          </p:cNvPr>
          <p:cNvSpPr txBox="1">
            <a:spLocks/>
          </p:cNvSpPr>
          <p:nvPr/>
        </p:nvSpPr>
        <p:spPr>
          <a:xfrm>
            <a:off x="3271541" y="6102184"/>
            <a:ext cx="1612702" cy="395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Required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8CE6068-13E4-584E-B455-ECD48D4C03DE}"/>
              </a:ext>
            </a:extLst>
          </p:cNvPr>
          <p:cNvSpPr txBox="1">
            <a:spLocks/>
          </p:cNvSpPr>
          <p:nvPr/>
        </p:nvSpPr>
        <p:spPr>
          <a:xfrm>
            <a:off x="4884243" y="6102184"/>
            <a:ext cx="2146389" cy="418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Recommended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7DF8F5E-8666-E843-9062-F4029509F061}"/>
              </a:ext>
            </a:extLst>
          </p:cNvPr>
          <p:cNvSpPr txBox="1">
            <a:spLocks/>
          </p:cNvSpPr>
          <p:nvPr/>
        </p:nvSpPr>
        <p:spPr>
          <a:xfrm>
            <a:off x="7190555" y="6102184"/>
            <a:ext cx="3752444" cy="395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Optional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83B4930D-132B-450D-995A-AAA89276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..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E26FB-40CE-432D-9CE5-DBC6BEE7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E992-ACF5-4AAD-B0CF-86992CEAB5C3}" type="datetime1">
              <a:rPr lang="fr-FR" smtClean="0"/>
              <a:t>28/10/2021</a:t>
            </a:fld>
            <a:endParaRPr lang="en-US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3CDE99D-A44C-4589-B817-89664074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Interop'Santé : Journée FHIR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2065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L7 2019">
  <a:themeElements>
    <a:clrScheme name="HL7 201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C2227"/>
      </a:accent1>
      <a:accent2>
        <a:srgbClr val="005A8C"/>
      </a:accent2>
      <a:accent3>
        <a:srgbClr val="EA8525"/>
      </a:accent3>
      <a:accent4>
        <a:srgbClr val="FFCC32"/>
      </a:accent4>
      <a:accent5>
        <a:srgbClr val="6EB4CD"/>
      </a:accent5>
      <a:accent6>
        <a:srgbClr val="63619A"/>
      </a:accent6>
      <a:hlink>
        <a:srgbClr val="0070C0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7 General PPT Template" id="{91879F38-AFC4-463F-A924-8C48DC8DED7E}" vid="{392C9A02-F8B8-436F-B661-94CEF9A67DC0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63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Lucida Grande</vt:lpstr>
      <vt:lpstr>Verdana</vt:lpstr>
      <vt:lpstr>Wingdings</vt:lpstr>
      <vt:lpstr>HL7 2019</vt:lpstr>
      <vt:lpstr>Personalizza struttura</vt:lpstr>
      <vt:lpstr>What is in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International Patient Summary: a cross-SDOs initiative</dc:title>
  <dc:creator>Giorgio Cangioli</dc:creator>
  <cp:lastModifiedBy>Giorgio Cangioli</cp:lastModifiedBy>
  <cp:revision>60</cp:revision>
  <dcterms:created xsi:type="dcterms:W3CDTF">2019-09-17T18:17:25Z</dcterms:created>
  <dcterms:modified xsi:type="dcterms:W3CDTF">2021-10-28T13:39:33Z</dcterms:modified>
</cp:coreProperties>
</file>