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6D-75FE-4ADD-8992-AABF41B2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120-DD84-4F87-8A81-16FCBC4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369-2F1A-4D80-A75D-843BC2D7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2C9-93F8-4258-837A-83EE1C2E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1FA0-471A-46AF-9536-7FDD72B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9E-93D3-41E4-9D55-0513FBB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3C-4127-4801-8079-A3BD477C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1D37-9A76-4D1D-89FB-00373E7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1CD7-7118-447B-B67C-3D195EE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6593-AA27-4DB2-9A6B-D0E44D1A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4A4E-D64C-4869-A31A-4672833D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1A12-405D-47AD-8753-C8333C2E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ADF-2D2C-43C2-9CEE-CE2AD1C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DD9B-7D04-4B52-93BE-15A24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9EE-A561-4CD9-A33B-D105279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AE90-CA21-4E1A-B8E4-29A6C96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ECF-A6D9-4C0D-9D15-3DE38F14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2C01-7C44-41ED-BDE0-E39280E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1BA-7ACF-427B-9F08-232727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52B0-E8FF-4A99-8832-B559983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288E-FB62-4A15-94C8-63F77ECC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E08-A354-40F5-9F5E-5114E71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05D-DCDF-45DD-BCD1-FA76FBF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68E7-28A8-4F80-93E6-EE002C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EC5-0C59-4F65-9448-6B0D059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155-92FC-410B-88B3-7B532CA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717-2FA3-4DFE-A107-C6518CA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61E-929B-4CE1-A85F-0E1217D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912E-F9FA-4FF9-9EDC-B6408631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48A2-3012-4823-9AFD-76064E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1EFD-828D-4CAD-AA4D-2D507D0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F17-66F5-413F-ACCF-729AB4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3E-DA00-4E9F-BC08-0BD536D7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00740-FEC0-4DB3-B56C-0AD9BD2C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D642-2058-4EDA-BCCB-FAFDF493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1D-487F-42D6-A657-62F9BE9A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2B28C-591C-4539-9CEC-6490343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B1DC-BBE7-4414-AD98-0F8196C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5BA-2823-499E-BF00-215CCA4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C291-F522-4C19-ACBF-ED97A10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CF34-6CB3-4583-96F4-F1190A0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4E6F-2537-43DA-A908-616C9D7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5596-9055-4BE2-852C-0BC2389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ACCB-6C50-4386-9F55-541A7F9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615B-CCF3-49B5-A27B-38B2D2F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00-737A-43D2-ABF8-86A9856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1CB-D4A0-4E30-9C49-D64AC5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1B2-3AEA-4795-99C9-440AA88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4801-3229-442C-B150-82F6B7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FC21-6709-47F3-AEDF-3348E70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0BF6-AE83-4CE3-95BC-E18A71E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626D-9EF2-4AAD-87FC-712D1F9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AA2-3675-4B64-A523-BF5724C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D9E55-58F0-4CCA-A675-3F986E70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DE0E-A630-479E-BFB4-728BBD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1BF-5F81-42EB-915B-27F8E83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9E53-A725-435A-91AB-2300898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10E2-0297-42D9-B4C6-FD51694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E968-F622-442D-A29F-12C3D2F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369-42CE-4434-AF1D-0FB7CCC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2C64-B95B-451A-91D9-4468CCAB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A3AA-5CC1-4409-A3F5-5174B3C1B3E1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D4E-9F40-469E-826A-71215D29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278-C975-4B0C-A076-5A4A9424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34FF597-67B9-BC16-4ED8-EC1112A39E27}"/>
              </a:ext>
            </a:extLst>
          </p:cNvPr>
          <p:cNvCxnSpPr>
            <a:cxnSpLocks/>
          </p:cNvCxnSpPr>
          <p:nvPr/>
        </p:nvCxnSpPr>
        <p:spPr>
          <a:xfrm>
            <a:off x="3695405" y="4003309"/>
            <a:ext cx="5519485" cy="161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2E05545-CDC9-3761-B0F3-CA09D32832CE}"/>
              </a:ext>
            </a:extLst>
          </p:cNvPr>
          <p:cNvSpPr/>
          <p:nvPr/>
        </p:nvSpPr>
        <p:spPr>
          <a:xfrm>
            <a:off x="4635795" y="499730"/>
            <a:ext cx="3848986" cy="16161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124E1-B5FA-E7D6-77DC-A438768583AC}"/>
              </a:ext>
            </a:extLst>
          </p:cNvPr>
          <p:cNvSpPr txBox="1"/>
          <p:nvPr/>
        </p:nvSpPr>
        <p:spPr>
          <a:xfrm>
            <a:off x="4890976" y="499730"/>
            <a:ext cx="33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Content Data Structure Creator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39BFF0-ECFF-1E0A-6D1C-A7D52F1186FD}"/>
              </a:ext>
            </a:extLst>
          </p:cNvPr>
          <p:cNvSpPr/>
          <p:nvPr/>
        </p:nvSpPr>
        <p:spPr>
          <a:xfrm>
            <a:off x="4850220" y="923493"/>
            <a:ext cx="1633870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2031D-F106-A496-F13C-4DDEF7CBF6D5}"/>
              </a:ext>
            </a:extLst>
          </p:cNvPr>
          <p:cNvSpPr txBox="1"/>
          <p:nvPr/>
        </p:nvSpPr>
        <p:spPr>
          <a:xfrm>
            <a:off x="4944141" y="985099"/>
            <a:ext cx="1446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FHIR</a:t>
            </a:r>
          </a:p>
          <a:p>
            <a:pPr algn="ctr"/>
            <a:r>
              <a:rPr lang="en-US" dirty="0"/>
              <a:t>Terminology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D7204-3368-65F0-01D6-67B79DD13C48}"/>
              </a:ext>
            </a:extLst>
          </p:cNvPr>
          <p:cNvSpPr/>
          <p:nvPr/>
        </p:nvSpPr>
        <p:spPr>
          <a:xfrm>
            <a:off x="6680793" y="923493"/>
            <a:ext cx="1633870" cy="923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4238D4-4FD6-A27E-CDF0-73CAB35A5E46}"/>
              </a:ext>
            </a:extLst>
          </p:cNvPr>
          <p:cNvSpPr txBox="1"/>
          <p:nvPr/>
        </p:nvSpPr>
        <p:spPr>
          <a:xfrm>
            <a:off x="6783570" y="1061993"/>
            <a:ext cx="14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FHIR</a:t>
            </a:r>
          </a:p>
          <a:p>
            <a:pPr algn="ctr"/>
            <a:r>
              <a:rPr lang="en-US" dirty="0"/>
              <a:t>Measure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2FDCFF-31C9-95F8-067D-2244DAB86CD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2568944" y="2115879"/>
            <a:ext cx="2853661" cy="94447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5664558-FD0C-4E20-731C-E5E573408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81883"/>
              </p:ext>
            </p:extLst>
          </p:nvPr>
        </p:nvGraphicFramePr>
        <p:xfrm>
          <a:off x="1442484" y="3060352"/>
          <a:ext cx="2252921" cy="252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921">
                  <a:extLst>
                    <a:ext uri="{9D8B030D-6E8A-4147-A177-3AD203B41FA5}">
                      <a16:colId xmlns:a16="http://schemas.microsoft.com/office/drawing/2014/main" val="849759116"/>
                    </a:ext>
                  </a:extLst>
                </a:gridCol>
              </a:tblGrid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 Data Structure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627678"/>
                  </a:ext>
                </a:extLst>
              </a:tr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 Creator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996133"/>
                  </a:ext>
                </a:extLst>
              </a:tr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Care Services Update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85290"/>
                  </a:ext>
                </a:extLst>
              </a:tr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Terminology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63408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B4F51BF-71DE-B18B-F7FE-1EADE3722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11914"/>
              </p:ext>
            </p:extLst>
          </p:nvPr>
        </p:nvGraphicFramePr>
        <p:xfrm>
          <a:off x="9214890" y="3060352"/>
          <a:ext cx="2252921" cy="25238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2921">
                  <a:extLst>
                    <a:ext uri="{9D8B030D-6E8A-4147-A177-3AD203B41FA5}">
                      <a16:colId xmlns:a16="http://schemas.microsoft.com/office/drawing/2014/main" val="849759116"/>
                    </a:ext>
                  </a:extLst>
                </a:gridCol>
              </a:tblGrid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 Data Structure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627678"/>
                  </a:ext>
                </a:extLst>
              </a:tr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996133"/>
                  </a:ext>
                </a:extLst>
              </a:tr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Care Services Update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85290"/>
                  </a:ext>
                </a:extLst>
              </a:tr>
              <a:tr h="6036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Terminology Consumer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663408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CDB5D4-F1AF-226E-11B3-32A51CBD50F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7351827" y="2115879"/>
            <a:ext cx="2989523" cy="94447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BACBF47-6144-EF73-80AD-3D1FFE0C4FB3}"/>
              </a:ext>
            </a:extLst>
          </p:cNvPr>
          <p:cNvSpPr/>
          <p:nvPr/>
        </p:nvSpPr>
        <p:spPr>
          <a:xfrm>
            <a:off x="4635795" y="6189961"/>
            <a:ext cx="3848986" cy="5085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066F8A-FB74-FEBC-10CE-3D3E8213FECA}"/>
              </a:ext>
            </a:extLst>
          </p:cNvPr>
          <p:cNvSpPr txBox="1"/>
          <p:nvPr/>
        </p:nvSpPr>
        <p:spPr>
          <a:xfrm>
            <a:off x="4890976" y="6259571"/>
            <a:ext cx="333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Care Services Update Supplier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C46CDB5-154A-2217-A928-516512A488B4}"/>
              </a:ext>
            </a:extLst>
          </p:cNvPr>
          <p:cNvCxnSpPr>
            <a:cxnSpLocks/>
          </p:cNvCxnSpPr>
          <p:nvPr/>
        </p:nvCxnSpPr>
        <p:spPr>
          <a:xfrm flipH="1" flipV="1">
            <a:off x="2690037" y="5584220"/>
            <a:ext cx="3016104" cy="6057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B47A33-00CD-C4E2-AECF-FFE7F5742742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7634177" y="5584220"/>
            <a:ext cx="2707173" cy="6057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8EC4D-98D0-6657-BCE7-E10EA5F6F242}"/>
              </a:ext>
            </a:extLst>
          </p:cNvPr>
          <p:cNvGrpSpPr>
            <a:grpSpLocks/>
          </p:cNvGrpSpPr>
          <p:nvPr/>
        </p:nvGrpSpPr>
        <p:grpSpPr>
          <a:xfrm>
            <a:off x="5986130" y="3328140"/>
            <a:ext cx="1116419" cy="637954"/>
            <a:chOff x="5447416" y="3683269"/>
            <a:chExt cx="1233377" cy="637954"/>
          </a:xfrm>
        </p:grpSpPr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7A0047B3-0305-15D6-3A17-ECE38261876C}"/>
                </a:ext>
              </a:extLst>
            </p:cNvPr>
            <p:cNvSpPr>
              <a:spLocks/>
            </p:cNvSpPr>
            <p:nvPr/>
          </p:nvSpPr>
          <p:spPr>
            <a:xfrm>
              <a:off x="5447416" y="3683269"/>
              <a:ext cx="1233377" cy="637954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6E714F-A08A-4322-08F2-D71D6318C0C7}"/>
                </a:ext>
              </a:extLst>
            </p:cNvPr>
            <p:cNvSpPr txBox="1">
              <a:spLocks/>
            </p:cNvSpPr>
            <p:nvPr/>
          </p:nvSpPr>
          <p:spPr>
            <a:xfrm>
              <a:off x="5528930" y="3728055"/>
              <a:ext cx="1063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mADX</a:t>
              </a:r>
              <a:r>
                <a:rPr lang="en-US" sz="1600" dirty="0"/>
                <a:t> message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E9E1EC-6633-C1D5-5E05-2D5F2AB95B95}"/>
              </a:ext>
            </a:extLst>
          </p:cNvPr>
          <p:cNvGrpSpPr>
            <a:grpSpLocks/>
          </p:cNvGrpSpPr>
          <p:nvPr/>
        </p:nvGrpSpPr>
        <p:grpSpPr>
          <a:xfrm>
            <a:off x="7204154" y="3325070"/>
            <a:ext cx="1116419" cy="637954"/>
            <a:chOff x="5447416" y="3683269"/>
            <a:chExt cx="1233377" cy="637954"/>
          </a:xfrm>
        </p:grpSpPr>
        <p:sp>
          <p:nvSpPr>
            <p:cNvPr id="56" name="Rectangle: Single Corner Snipped 55">
              <a:extLst>
                <a:ext uri="{FF2B5EF4-FFF2-40B4-BE49-F238E27FC236}">
                  <a16:creationId xmlns:a16="http://schemas.microsoft.com/office/drawing/2014/main" id="{F709DB22-5811-2992-3E3E-736EA9FBD07B}"/>
                </a:ext>
              </a:extLst>
            </p:cNvPr>
            <p:cNvSpPr>
              <a:spLocks/>
            </p:cNvSpPr>
            <p:nvPr/>
          </p:nvSpPr>
          <p:spPr>
            <a:xfrm>
              <a:off x="5447416" y="3683269"/>
              <a:ext cx="1233377" cy="637954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FBE5ACF-3E08-5519-C4C9-55B416348154}"/>
                </a:ext>
              </a:extLst>
            </p:cNvPr>
            <p:cNvSpPr txBox="1">
              <a:spLocks/>
            </p:cNvSpPr>
            <p:nvPr/>
          </p:nvSpPr>
          <p:spPr>
            <a:xfrm>
              <a:off x="5528930" y="3728055"/>
              <a:ext cx="1063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mADX</a:t>
              </a:r>
              <a:r>
                <a:rPr lang="en-US" sz="1600" dirty="0"/>
                <a:t> message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CDFE24-5976-308B-6970-53F904D08BAD}"/>
              </a:ext>
            </a:extLst>
          </p:cNvPr>
          <p:cNvGrpSpPr>
            <a:grpSpLocks/>
          </p:cNvGrpSpPr>
          <p:nvPr/>
        </p:nvGrpSpPr>
        <p:grpSpPr>
          <a:xfrm>
            <a:off x="4768106" y="3314437"/>
            <a:ext cx="1116419" cy="637954"/>
            <a:chOff x="5447416" y="3683269"/>
            <a:chExt cx="1233377" cy="637954"/>
          </a:xfrm>
        </p:grpSpPr>
        <p:sp>
          <p:nvSpPr>
            <p:cNvPr id="59" name="Rectangle: Single Corner Snipped 58">
              <a:extLst>
                <a:ext uri="{FF2B5EF4-FFF2-40B4-BE49-F238E27FC236}">
                  <a16:creationId xmlns:a16="http://schemas.microsoft.com/office/drawing/2014/main" id="{6E8087F4-41E0-875C-A679-D1709614092A}"/>
                </a:ext>
              </a:extLst>
            </p:cNvPr>
            <p:cNvSpPr>
              <a:spLocks/>
            </p:cNvSpPr>
            <p:nvPr/>
          </p:nvSpPr>
          <p:spPr>
            <a:xfrm>
              <a:off x="5447416" y="3683269"/>
              <a:ext cx="1233377" cy="637954"/>
            </a:xfrm>
            <a:prstGeom prst="snip1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F13EAE-3A30-7910-F7DE-1F85DA324D58}"/>
                </a:ext>
              </a:extLst>
            </p:cNvPr>
            <p:cNvSpPr txBox="1">
              <a:spLocks/>
            </p:cNvSpPr>
            <p:nvPr/>
          </p:nvSpPr>
          <p:spPr>
            <a:xfrm>
              <a:off x="5528930" y="3728055"/>
              <a:ext cx="10632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mADX</a:t>
              </a:r>
              <a:r>
                <a:rPr lang="en-US" sz="1600" dirty="0"/>
                <a:t> message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5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43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CORMAN, Constantin</cp:lastModifiedBy>
  <cp:revision>3</cp:revision>
  <dcterms:created xsi:type="dcterms:W3CDTF">2019-09-11T17:38:37Z</dcterms:created>
  <dcterms:modified xsi:type="dcterms:W3CDTF">2025-02-09T16:27:38Z</dcterms:modified>
</cp:coreProperties>
</file>