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>
        <p:scale>
          <a:sx n="100" d="100"/>
          <a:sy n="100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6D71-0EF5-1641-B713-388A09EC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E055E-D0E5-6049-AD23-718ED4A37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1FC7-28C6-9947-9ED5-105DBB4C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3D2B-9E63-7343-8317-0D9F122468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1C8C-584B-9A41-9188-979912ED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86F4-8CA9-8A44-AF67-B8EB461F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8345-93FC-2D47-B84E-36819D29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F8D1-8172-8640-AA2B-B1E5CA82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8F7DD-CACB-634E-94C8-20308D7E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9FE2-726B-5A42-A99F-8047868D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3D2B-9E63-7343-8317-0D9F122468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C184C-3F00-634A-A801-EA81C1D3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0FC2-B9CF-AE4E-8AB9-4C2567B2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8345-93FC-2D47-B84E-36819D29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94448-FC7C-7649-8FB8-9D093A021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0D432-683A-C942-9D2E-00A175A4A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CF71-BD64-3A4C-B68B-CB11D076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3D2B-9E63-7343-8317-0D9F122468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06A2-3BE9-BC4F-A11C-BFDE07CD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2B97-FF28-CD48-B2EC-D0B4563D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8345-93FC-2D47-B84E-36819D29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4AE0-F541-E84E-93CB-A0D3CBBB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D28C-3EA7-EA4C-AEF9-E350F6FC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CE32-03E1-3748-97CE-D1659879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3D2B-9E63-7343-8317-0D9F122468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4EA37-B644-B24F-84BC-D56AB25C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E0D93-DD91-D241-89B6-9F060F53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8345-93FC-2D47-B84E-36819D29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60F4-EFC1-6C43-B783-A63C507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F3C67-AB70-864C-BF2E-B634D58B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1ADE-2DD4-BC46-958C-473A2D94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3D2B-9E63-7343-8317-0D9F122468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D880-710C-D549-9E64-11B8A735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EA78E-01D4-9645-913F-EA4B1FC6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8345-93FC-2D47-B84E-36819D29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40EB-3C89-3D41-B9D4-74588BBB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82AB-F823-F74B-9655-44AC384A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75AF-83B3-1848-A77C-DD1870E56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5C7E6-E547-514E-A573-A2DA8F89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3D2B-9E63-7343-8317-0D9F122468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6EFE6-9784-AB4C-8C8C-65BD5795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4B3CD-10AA-7842-A1EB-269BC517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8345-93FC-2D47-B84E-36819D29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29C0-BB96-C049-A254-68D8D8BB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5EB13-DC40-0B46-8972-DF7E67DCD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53CB5-FF05-894F-8C7E-A627E703C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EE254-9FBE-C942-97EE-38C487861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A700E-BCCA-6547-831A-4C4D8A7FE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6E572-11A5-2443-BD0B-465CCA19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3D2B-9E63-7343-8317-0D9F122468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FE4E8-3DCF-1B4C-B6F9-D0CEAD3D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7D352-8869-1E41-A750-BC67EF0D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8345-93FC-2D47-B84E-36819D29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9CB-98CD-3243-8738-9F71178B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990AF-D40C-F34E-A746-CA11287E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3D2B-9E63-7343-8317-0D9F122468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14F1D-A38F-7943-B1B0-61B1F3AB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7D3FF-9A22-DA41-BAC3-EF57A594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8345-93FC-2D47-B84E-36819D29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846F1-8EEB-1D42-A261-5D504130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3D2B-9E63-7343-8317-0D9F122468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9E4DB-5166-934D-B7B4-B270472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0EEC7-125A-814B-8E9D-71421F6C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8345-93FC-2D47-B84E-36819D29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596D-8E6C-FB41-913B-F0CDFB35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CEE2-EFF9-7E43-8B38-FCD6A223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21FFC-60E1-DF47-8676-69DDA66A1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59511-3152-0348-AE25-1E83769B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3D2B-9E63-7343-8317-0D9F122468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8FC9-CAE3-0844-B738-D3CB1CFC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FBE18-FB37-7D4D-9DC1-3D32EA4C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8345-93FC-2D47-B84E-36819D29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0F6-90CB-5B4F-ADAE-A501C6F0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90E8D-CC4E-2345-B1F3-59EA7FF8E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0A36D-D83D-3849-8E54-56CAC875F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B20D1-DAE5-A845-9478-3CC92DCD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3D2B-9E63-7343-8317-0D9F122468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9F277-6A5C-4A4B-95D3-A464DB5A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2C36-4D92-4B44-AC72-B2FC80FD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8345-93FC-2D47-B84E-36819D29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EFEAE-A8DD-1F44-8980-25486A6E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27914-9B19-3A4F-828B-FE16F129B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70E1-DBB5-8B46-A46B-5689A4AA9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3D2B-9E63-7343-8317-0D9F122468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C689-8A97-3849-A97D-5AD313B9F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3D8F-CE62-F44D-A46D-128DD9C71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8345-93FC-2D47-B84E-36819D29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703E7F0-B807-4C1A-9512-8DAA9C5B8C65}"/>
              </a:ext>
            </a:extLst>
          </p:cNvPr>
          <p:cNvGrpSpPr>
            <a:grpSpLocks noChangeAspect="1"/>
          </p:cNvGrpSpPr>
          <p:nvPr/>
        </p:nvGrpSpPr>
        <p:grpSpPr>
          <a:xfrm>
            <a:off x="1937696" y="95250"/>
            <a:ext cx="6434779" cy="6736995"/>
            <a:chOff x="1588" y="0"/>
            <a:chExt cx="7243762" cy="7583972"/>
          </a:xfrm>
        </p:grpSpPr>
        <p:sp>
          <p:nvSpPr>
            <p:cNvPr id="53" name="Text Box 68">
              <a:extLst>
                <a:ext uri="{FF2B5EF4-FFF2-40B4-BE49-F238E27FC236}">
                  <a16:creationId xmlns:a16="http://schemas.microsoft.com/office/drawing/2014/main" id="{022573F5-5116-4849-8B68-6F3CF9DD0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75" y="2432082"/>
              <a:ext cx="7005638" cy="23749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Text Box 69">
              <a:extLst>
                <a:ext uri="{FF2B5EF4-FFF2-40B4-BE49-F238E27FC236}">
                  <a16:creationId xmlns:a16="http://schemas.microsoft.com/office/drawing/2014/main" id="{29A110F0-8CC3-4E92-B4BB-1977F86E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75" y="5045107"/>
              <a:ext cx="7005638" cy="24892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Text Box 67">
              <a:extLst>
                <a:ext uri="{FF2B5EF4-FFF2-40B4-BE49-F238E27FC236}">
                  <a16:creationId xmlns:a16="http://schemas.microsoft.com/office/drawing/2014/main" id="{B7C71BCA-A196-4998-9FFE-1DC4D98B0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75" y="414368"/>
              <a:ext cx="7005638" cy="190023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A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02246D21-3903-4EE9-BD44-22EBFAA3F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550" y="1506538"/>
              <a:ext cx="1298575" cy="4746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3.Provide&amp;Register</a:t>
              </a:r>
              <a:endPara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Set-b (eRef,WD) [ITI-41]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Text Box 3">
              <a:extLst>
                <a:ext uri="{FF2B5EF4-FFF2-40B4-BE49-F238E27FC236}">
                  <a16:creationId xmlns:a16="http://schemas.microsoft.com/office/drawing/2014/main" id="{7DFAC684-3B64-445C-887A-5FD8BC4D7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0"/>
              <a:ext cx="954087" cy="32067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GP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Cont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Creator/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Cont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Consumer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64">
              <a:extLst>
                <a:ext uri="{FF2B5EF4-FFF2-40B4-BE49-F238E27FC236}">
                  <a16:creationId xmlns:a16="http://schemas.microsoft.com/office/drawing/2014/main" id="{DF2F39DB-B145-429A-912A-C438B164D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073" y="776288"/>
              <a:ext cx="46019" cy="6758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59" name="Line 63">
              <a:extLst>
                <a:ext uri="{FF2B5EF4-FFF2-40B4-BE49-F238E27FC236}">
                  <a16:creationId xmlns:a16="http://schemas.microsoft.com/office/drawing/2014/main" id="{D749DEAC-9928-464A-82D1-07DAAA03B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4249" y="776286"/>
              <a:ext cx="42844" cy="6758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55F6B78C-67C4-47D3-B32E-45FF08C70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250" y="1981200"/>
              <a:ext cx="1662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grpSp>
          <p:nvGrpSpPr>
            <p:cNvPr id="61" name="Group 12">
              <a:extLst>
                <a:ext uri="{FF2B5EF4-FFF2-40B4-BE49-F238E27FC236}">
                  <a16:creationId xmlns:a16="http://schemas.microsoft.com/office/drawing/2014/main" id="{D1D7F019-B23E-4EF0-977B-6BD6F3CD3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900" y="793750"/>
              <a:ext cx="171450" cy="257175"/>
              <a:chOff x="5175" y="7275"/>
              <a:chExt cx="480" cy="405"/>
            </a:xfrm>
          </p:grpSpPr>
          <p:sp>
            <p:nvSpPr>
              <p:cNvPr id="62" name="Line 15">
                <a:extLst>
                  <a:ext uri="{FF2B5EF4-FFF2-40B4-BE49-F238E27FC236}">
                    <a16:creationId xmlns:a16="http://schemas.microsoft.com/office/drawing/2014/main" id="{06978AC2-06BA-472A-8146-E647B585F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5" y="768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4C520F55-5DED-496B-A20B-6F582183E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55" y="7290"/>
                <a:ext cx="0" cy="3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64" name="Line 13">
                <a:extLst>
                  <a:ext uri="{FF2B5EF4-FFF2-40B4-BE49-F238E27FC236}">
                    <a16:creationId xmlns:a16="http://schemas.microsoft.com/office/drawing/2014/main" id="{E69B7444-8F15-4971-AC77-A5A1DC285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5" y="7275"/>
                <a:ext cx="4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65" name="Text Box 17">
              <a:extLst>
                <a:ext uri="{FF2B5EF4-FFF2-40B4-BE49-F238E27FC236}">
                  <a16:creationId xmlns:a16="http://schemas.microsoft.com/office/drawing/2014/main" id="{72F4F406-33A7-46BA-B08B-AADDE1786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13" y="793750"/>
              <a:ext cx="831850" cy="3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1.Creation Doc. eReferral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Text Box 4">
              <a:extLst>
                <a:ext uri="{FF2B5EF4-FFF2-40B4-BE49-F238E27FC236}">
                  <a16:creationId xmlns:a16="http://schemas.microsoft.com/office/drawing/2014/main" id="{A2A6298B-CA37-47A2-BB74-080BC28B5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7525" y="0"/>
              <a:ext cx="954088" cy="32067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Repository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D978E792-BAD2-4FFC-98ED-6F4D9B1C2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813" y="0"/>
              <a:ext cx="954087" cy="32067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Registry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Text Box 28">
              <a:extLst>
                <a:ext uri="{FF2B5EF4-FFF2-40B4-BE49-F238E27FC236}">
                  <a16:creationId xmlns:a16="http://schemas.microsoft.com/office/drawing/2014/main" id="{EDED6A91-30CD-4E91-B41B-35278EA89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388" y="0"/>
              <a:ext cx="944562" cy="3175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Specialist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Cont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Creator/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Cont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Consumer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63D31F9B-B978-46CD-8522-3679FF5D7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22875" y="776286"/>
              <a:ext cx="12692" cy="6807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C2CADABE-C45F-480B-9A40-BA796D975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555625"/>
              <a:ext cx="193675" cy="1619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71" name="Rectangle 24">
              <a:extLst>
                <a:ext uri="{FF2B5EF4-FFF2-40B4-BE49-F238E27FC236}">
                  <a16:creationId xmlns:a16="http://schemas.microsoft.com/office/drawing/2014/main" id="{CE983F07-C18F-49F6-B39F-CAF027441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88" y="1862138"/>
              <a:ext cx="193675" cy="360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72" name="Rectangle 26">
              <a:extLst>
                <a:ext uri="{FF2B5EF4-FFF2-40B4-BE49-F238E27FC236}">
                  <a16:creationId xmlns:a16="http://schemas.microsoft.com/office/drawing/2014/main" id="{2BA9564F-3978-428B-ABF2-DC7B6E210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825" y="2003425"/>
              <a:ext cx="188913" cy="215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73" name="Text Box 23">
              <a:extLst>
                <a:ext uri="{FF2B5EF4-FFF2-40B4-BE49-F238E27FC236}">
                  <a16:creationId xmlns:a16="http://schemas.microsoft.com/office/drawing/2014/main" id="{82DD68FD-7682-4F79-A5EF-DF05D1608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8725" y="1743075"/>
              <a:ext cx="1187450" cy="3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4.Register Doc Set-b (eRef,WD) [ITI-42]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4" name="Group 18">
              <a:extLst>
                <a:ext uri="{FF2B5EF4-FFF2-40B4-BE49-F238E27FC236}">
                  <a16:creationId xmlns:a16="http://schemas.microsoft.com/office/drawing/2014/main" id="{BED0B589-5EDB-4BF1-8634-A1AC8F7B0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900" y="1149350"/>
              <a:ext cx="171450" cy="257175"/>
              <a:chOff x="5175" y="7275"/>
              <a:chExt cx="480" cy="405"/>
            </a:xfrm>
          </p:grpSpPr>
          <p:sp>
            <p:nvSpPr>
              <p:cNvPr id="75" name="Line 21">
                <a:extLst>
                  <a:ext uri="{FF2B5EF4-FFF2-40B4-BE49-F238E27FC236}">
                    <a16:creationId xmlns:a16="http://schemas.microsoft.com/office/drawing/2014/main" id="{957176FA-0C92-4B57-BD11-53ED90B87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5" y="768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76" name="Line 20">
                <a:extLst>
                  <a:ext uri="{FF2B5EF4-FFF2-40B4-BE49-F238E27FC236}">
                    <a16:creationId xmlns:a16="http://schemas.microsoft.com/office/drawing/2014/main" id="{4BDD18B9-D1D4-41C8-ABFE-D40E21C6F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55" y="7290"/>
                <a:ext cx="0" cy="3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77" name="Line 19">
                <a:extLst>
                  <a:ext uri="{FF2B5EF4-FFF2-40B4-BE49-F238E27FC236}">
                    <a16:creationId xmlns:a16="http://schemas.microsoft.com/office/drawing/2014/main" id="{BA3DB10B-AB8D-40ED-97C2-3E849245F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5" y="7275"/>
                <a:ext cx="4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E1BCF33D-0FCC-4F06-B395-250D9E539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13" y="1149350"/>
              <a:ext cx="831850" cy="3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2.Creation Workflow Doc.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5197BA34-BDD1-467F-B651-88FDB3908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250" y="2100263"/>
              <a:ext cx="1304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80" name="Line 46">
              <a:extLst>
                <a:ext uri="{FF2B5EF4-FFF2-40B4-BE49-F238E27FC236}">
                  <a16:creationId xmlns:a16="http://schemas.microsoft.com/office/drawing/2014/main" id="{F15CEA87-0771-4AE0-90BC-2EB33605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875" y="4140200"/>
              <a:ext cx="2794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8B613056-E5CF-4122-9469-980811CCB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88" y="4021138"/>
              <a:ext cx="19367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82" name="Text Box 42">
              <a:extLst>
                <a:ext uri="{FF2B5EF4-FFF2-40B4-BE49-F238E27FC236}">
                  <a16:creationId xmlns:a16="http://schemas.microsoft.com/office/drawing/2014/main" id="{9CBEE245-43E5-40F6-A69C-E17833A23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8725" y="4259263"/>
              <a:ext cx="1187450" cy="3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9.Register Doc Set-b (WD) [ITI-42]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Line 43">
              <a:extLst>
                <a:ext uri="{FF2B5EF4-FFF2-40B4-BE49-F238E27FC236}">
                  <a16:creationId xmlns:a16="http://schemas.microsoft.com/office/drawing/2014/main" id="{2F335728-1F8D-4997-9C60-93C8EE8D34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250" y="4614863"/>
              <a:ext cx="1304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85" name="Text Box 47">
              <a:extLst>
                <a:ext uri="{FF2B5EF4-FFF2-40B4-BE49-F238E27FC236}">
                  <a16:creationId xmlns:a16="http://schemas.microsoft.com/office/drawing/2014/main" id="{081EF64E-0FE5-4580-9A74-C31DBBC23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375" y="3902075"/>
              <a:ext cx="2613025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8.Provide&amp;Register Doc Set-b (WD) [ITI-41]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Text Box 6">
              <a:extLst>
                <a:ext uri="{FF2B5EF4-FFF2-40B4-BE49-F238E27FC236}">
                  <a16:creationId xmlns:a16="http://schemas.microsoft.com/office/drawing/2014/main" id="{BD1145C4-A5EE-403A-AA54-46F8E82D1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1263" y="0"/>
              <a:ext cx="954087" cy="32067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Line 70">
              <a:extLst>
                <a:ext uri="{FF2B5EF4-FFF2-40B4-BE49-F238E27FC236}">
                  <a16:creationId xmlns:a16="http://schemas.microsoft.com/office/drawing/2014/main" id="{D4136AAE-3BCA-4E5E-BE39-1E95CC159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5924" y="776285"/>
              <a:ext cx="28778" cy="6763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88" name="Text Box 10">
              <a:extLst>
                <a:ext uri="{FF2B5EF4-FFF2-40B4-BE49-F238E27FC236}">
                  <a16:creationId xmlns:a16="http://schemas.microsoft.com/office/drawing/2014/main" id="{43FC6F56-88F2-4A32-B4F1-663BAB9B6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675" y="438150"/>
              <a:ext cx="1306513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Perfotm the visit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Line 8">
              <a:extLst>
                <a:ext uri="{FF2B5EF4-FFF2-40B4-BE49-F238E27FC236}">
                  <a16:creationId xmlns:a16="http://schemas.microsoft.com/office/drawing/2014/main" id="{F630900A-6CE7-4CFF-B40F-B21F3F10B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138" y="660400"/>
              <a:ext cx="61690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90" name="Rectangle 7">
              <a:extLst>
                <a:ext uri="{FF2B5EF4-FFF2-40B4-BE49-F238E27FC236}">
                  <a16:creationId xmlns:a16="http://schemas.microsoft.com/office/drawing/2014/main" id="{4BAE1EB3-B3D6-4C28-A035-B782FC492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1313" y="541338"/>
              <a:ext cx="193675" cy="252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91" name="Text Box 30">
              <a:extLst>
                <a:ext uri="{FF2B5EF4-FFF2-40B4-BE49-F238E27FC236}">
                  <a16:creationId xmlns:a16="http://schemas.microsoft.com/office/drawing/2014/main" id="{3A3F11CC-E186-4546-AF64-B658C1C47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63" y="2574925"/>
              <a:ext cx="1541462" cy="130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Legend</a:t>
              </a:r>
              <a:endPara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WD: Workflow Document</a:t>
              </a:r>
              <a:endPara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eRef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eReferral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Document</a:t>
              </a:r>
              <a:endPara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RD: Report Document</a:t>
              </a:r>
              <a:endPara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6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6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6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  Transaction XDS</a:t>
              </a:r>
              <a:endPara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600" dirty="0"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  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Internal Transaction</a:t>
              </a:r>
              <a:endPara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  Action</a:t>
              </a:r>
              <a:endPara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6865F306-7E95-404D-B2CF-1995F64FB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338" y="3287713"/>
              <a:ext cx="287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93" name="Line 33">
              <a:extLst>
                <a:ext uri="{FF2B5EF4-FFF2-40B4-BE49-F238E27FC236}">
                  <a16:creationId xmlns:a16="http://schemas.microsoft.com/office/drawing/2014/main" id="{E73D5185-F25A-47F9-BEE8-13AC2FB4F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338" y="3406775"/>
              <a:ext cx="287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4B2DE34C-6EFE-4349-8D21-A57061066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338" y="3524250"/>
              <a:ext cx="287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grpSp>
          <p:nvGrpSpPr>
            <p:cNvPr id="95" name="Group 50">
              <a:extLst>
                <a:ext uri="{FF2B5EF4-FFF2-40B4-BE49-F238E27FC236}">
                  <a16:creationId xmlns:a16="http://schemas.microsoft.com/office/drawing/2014/main" id="{119E8DBC-0EDF-416B-B7CB-25B14E1C5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9875" y="5424488"/>
              <a:ext cx="171450" cy="257175"/>
              <a:chOff x="5175" y="7275"/>
              <a:chExt cx="480" cy="405"/>
            </a:xfrm>
          </p:grpSpPr>
          <p:sp>
            <p:nvSpPr>
              <p:cNvPr id="96" name="Line 53">
                <a:extLst>
                  <a:ext uri="{FF2B5EF4-FFF2-40B4-BE49-F238E27FC236}">
                    <a16:creationId xmlns:a16="http://schemas.microsoft.com/office/drawing/2014/main" id="{E6303D35-0B5F-45E8-8DFE-933634679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5" y="768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97" name="Line 52">
                <a:extLst>
                  <a:ext uri="{FF2B5EF4-FFF2-40B4-BE49-F238E27FC236}">
                    <a16:creationId xmlns:a16="http://schemas.microsoft.com/office/drawing/2014/main" id="{9E6E4BFD-9C18-4D01-AC46-8D0D49764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55" y="7290"/>
                <a:ext cx="0" cy="3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98" name="Line 51">
                <a:extLst>
                  <a:ext uri="{FF2B5EF4-FFF2-40B4-BE49-F238E27FC236}">
                    <a16:creationId xmlns:a16="http://schemas.microsoft.com/office/drawing/2014/main" id="{6AC3E982-4F27-46E0-A66C-C003EC568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5" y="7275"/>
                <a:ext cx="4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99" name="Text Box 60">
              <a:extLst>
                <a:ext uri="{FF2B5EF4-FFF2-40B4-BE49-F238E27FC236}">
                  <a16:creationId xmlns:a16="http://schemas.microsoft.com/office/drawing/2014/main" id="{39453343-63BA-4D3A-A1BB-D1CDE393A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413" y="5645150"/>
              <a:ext cx="1060450" cy="593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10. The Specialist performs the consultation and produces the report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Text Box 34">
              <a:extLst>
                <a:ext uri="{FF2B5EF4-FFF2-40B4-BE49-F238E27FC236}">
                  <a16:creationId xmlns:a16="http://schemas.microsoft.com/office/drawing/2014/main" id="{ABD08C16-C258-4F96-8D75-FA13040F9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563" y="2736850"/>
              <a:ext cx="1111250" cy="474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6.Registry Stored Query [ITI-18] (WD,eRef)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2B00B909-ADA3-4893-9436-0A32B1F02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825" y="3092450"/>
              <a:ext cx="188913" cy="215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6A744F37-1110-4CA1-898B-615DE19D8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075" y="3568700"/>
              <a:ext cx="28019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03" name="Text Box 38">
              <a:extLst>
                <a:ext uri="{FF2B5EF4-FFF2-40B4-BE49-F238E27FC236}">
                  <a16:creationId xmlns:a16="http://schemas.microsoft.com/office/drawing/2014/main" id="{68E1D497-2758-4B6E-8FC4-067902F58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3330575"/>
              <a:ext cx="2565400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7.Retrieve Doc Set [ITI-43] (WD,eRef)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39">
              <a:extLst>
                <a:ext uri="{FF2B5EF4-FFF2-40B4-BE49-F238E27FC236}">
                  <a16:creationId xmlns:a16="http://schemas.microsoft.com/office/drawing/2014/main" id="{53DBFC90-A88D-40E0-8336-700E78DA7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88" y="3495675"/>
              <a:ext cx="193675" cy="2524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05" name="Line 48">
              <a:extLst>
                <a:ext uri="{FF2B5EF4-FFF2-40B4-BE49-F238E27FC236}">
                  <a16:creationId xmlns:a16="http://schemas.microsoft.com/office/drawing/2014/main" id="{646F3F22-66B7-4FB8-AA8C-21F7D6411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500" y="3211513"/>
              <a:ext cx="12985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06" name="Text Box 37">
              <a:extLst>
                <a:ext uri="{FF2B5EF4-FFF2-40B4-BE49-F238E27FC236}">
                  <a16:creationId xmlns:a16="http://schemas.microsoft.com/office/drawing/2014/main" id="{C74DCCFB-6B96-4A9E-AC33-726E636E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1000" y="2574925"/>
              <a:ext cx="1068388" cy="474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5.The Specialist starts the consultation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Line 35">
              <a:extLst>
                <a:ext uri="{FF2B5EF4-FFF2-40B4-BE49-F238E27FC236}">
                  <a16:creationId xmlns:a16="http://schemas.microsoft.com/office/drawing/2014/main" id="{6A5867B6-2338-400D-90B4-B0E982457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1938" y="3057525"/>
              <a:ext cx="1419225" cy="14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08" name="Rectangle 36">
              <a:extLst>
                <a:ext uri="{FF2B5EF4-FFF2-40B4-BE49-F238E27FC236}">
                  <a16:creationId xmlns:a16="http://schemas.microsoft.com/office/drawing/2014/main" id="{3A4EA196-85BA-4B35-9FC1-D4BDB03BD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1313" y="2938463"/>
              <a:ext cx="193675" cy="252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09" name="Line 27">
              <a:extLst>
                <a:ext uri="{FF2B5EF4-FFF2-40B4-BE49-F238E27FC236}">
                  <a16:creationId xmlns:a16="http://schemas.microsoft.com/office/drawing/2014/main" id="{490CBAA3-8268-4C0D-B5DE-BEC549EC3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5131" y="319088"/>
              <a:ext cx="50800" cy="7220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/>
            </a:p>
          </p:txBody>
        </p:sp>
        <p:sp>
          <p:nvSpPr>
            <p:cNvPr id="111" name="Line 56">
              <a:extLst>
                <a:ext uri="{FF2B5EF4-FFF2-40B4-BE49-F238E27FC236}">
                  <a16:creationId xmlns:a16="http://schemas.microsoft.com/office/drawing/2014/main" id="{39840F4C-68FD-417D-8BAA-29C808BD2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875" y="6753225"/>
              <a:ext cx="2794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12" name="Rectangle 57">
              <a:extLst>
                <a:ext uri="{FF2B5EF4-FFF2-40B4-BE49-F238E27FC236}">
                  <a16:creationId xmlns:a16="http://schemas.microsoft.com/office/drawing/2014/main" id="{BAFC417F-300B-4B8B-A2F3-35F340C1B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88" y="6634163"/>
              <a:ext cx="19367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13" name="Text Box 49">
              <a:extLst>
                <a:ext uri="{FF2B5EF4-FFF2-40B4-BE49-F238E27FC236}">
                  <a16:creationId xmlns:a16="http://schemas.microsoft.com/office/drawing/2014/main" id="{AF25E131-BEB2-4BE3-86C8-D8FD055A6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250" y="6850063"/>
              <a:ext cx="1536700" cy="3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14.Register Doc Set-b (WD, ClinicalDocRep3) [ITI-42]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Line 58">
              <a:extLst>
                <a:ext uri="{FF2B5EF4-FFF2-40B4-BE49-F238E27FC236}">
                  <a16:creationId xmlns:a16="http://schemas.microsoft.com/office/drawing/2014/main" id="{303BC1DC-2DB4-4DEC-9AFB-8FF060888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250" y="7227888"/>
              <a:ext cx="1304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DC90A91C-EAEB-41F8-9C3C-778AC1BE3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450" y="7108825"/>
              <a:ext cx="188913" cy="215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16" name="Text Box 62">
              <a:extLst>
                <a:ext uri="{FF2B5EF4-FFF2-40B4-BE49-F238E27FC236}">
                  <a16:creationId xmlns:a16="http://schemas.microsoft.com/office/drawing/2014/main" id="{722779D4-3201-45D1-9DC0-C5B29D0CF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375" y="6832600"/>
              <a:ext cx="2613025" cy="3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13.Provide&amp;Register Doc Set-b (WD, ClinicalDocRep3) [ITI-41]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Line 54">
              <a:extLst>
                <a:ext uri="{FF2B5EF4-FFF2-40B4-BE49-F238E27FC236}">
                  <a16:creationId xmlns:a16="http://schemas.microsoft.com/office/drawing/2014/main" id="{44B78B9F-5971-49F2-B482-F5D528DDF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075" y="6180138"/>
              <a:ext cx="28019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18" name="Text Box 61">
              <a:extLst>
                <a:ext uri="{FF2B5EF4-FFF2-40B4-BE49-F238E27FC236}">
                  <a16:creationId xmlns:a16="http://schemas.microsoft.com/office/drawing/2014/main" id="{0F470440-2DB3-41EF-8C56-CA95FEF2D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375" y="6356350"/>
              <a:ext cx="2568575" cy="280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12.Retrieve Doc Set [ITI-43] (WD, ClinicalDocRep3)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55">
              <a:extLst>
                <a:ext uri="{FF2B5EF4-FFF2-40B4-BE49-F238E27FC236}">
                  <a16:creationId xmlns:a16="http://schemas.microsoft.com/office/drawing/2014/main" id="{2C07D7D2-56B4-44FD-8E92-9D251C507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88" y="6107113"/>
              <a:ext cx="193675" cy="252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20" name="Rectangle 66">
              <a:extLst>
                <a:ext uri="{FF2B5EF4-FFF2-40B4-BE49-F238E27FC236}">
                  <a16:creationId xmlns:a16="http://schemas.microsoft.com/office/drawing/2014/main" id="{B13B87A8-5982-4C8C-8187-9A9D2F1B2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575" y="2991773"/>
              <a:ext cx="228600" cy="4010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84" name="Rectangle 44">
              <a:extLst>
                <a:ext uri="{FF2B5EF4-FFF2-40B4-BE49-F238E27FC236}">
                  <a16:creationId xmlns:a16="http://schemas.microsoft.com/office/drawing/2014/main" id="{CB070102-ECAC-41C8-8CBB-98A948AA7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005" y="4495800"/>
              <a:ext cx="188913" cy="215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415156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196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3</cp:revision>
  <dcterms:created xsi:type="dcterms:W3CDTF">2020-08-25T15:03:59Z</dcterms:created>
  <dcterms:modified xsi:type="dcterms:W3CDTF">2020-11-18T01:29:49Z</dcterms:modified>
</cp:coreProperties>
</file>