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7A1CB4-2E6D-A645-99D4-EB108D85299E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185A67-D4A8-C241-958F-D3A16677D3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185A67-D4A8-C241-958F-D3A16677D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0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F61C-ADE4-5445-A2AD-33FA14B76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8393B-88AB-E843-98EE-A513069C8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B8432-9049-F34C-A1BE-119B9891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E9A3-946C-7840-AE6B-9D739FAE2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4A173-CBA0-BF47-81FB-D63AFAC35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0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D1DF4-B23B-AF4A-A3E9-B7406D67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EEBA3-F76F-8C41-963B-3CC3669ACA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71094-C022-CB48-9299-6CA6AFBD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34BD8-12E9-594E-945A-E58F11481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17107-06A9-D145-BB80-A35C35FE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03C9DE-EF27-D446-9041-C52582EC2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58BDA-04F5-3644-8D4E-745B4654B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A21EA-27E2-0C41-8117-C04841F9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BA607-4230-4B49-85F5-FE9DFE781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563E-EF88-6346-8B1D-ED2603CCF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9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B710-4BD8-BA40-87FF-AED17DE6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7FC2B-6C29-6649-A5AE-56609734B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DE875-6EC9-274C-82DD-AFD678130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CD19-72D8-4C45-9B3B-3BC5273A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5969B-66EA-E340-8354-CDE1B558D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1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5262F-1D13-A942-920C-DA62C629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2B449-A61B-9F49-B7EC-5025511A6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FCD28-E2A6-EE48-AE1A-1017D393C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54DAB-2D3F-8F44-839E-67B314D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46C05-0D9E-294A-B2F4-9647EA9D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4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3968-5878-2041-9D96-D98B6F64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7F13-30AD-C64A-9C00-4CE0F8FD6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C67B5-AADE-E84A-9442-85FB5C921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F983-F410-C548-B2D1-E6FC20FD7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B1251-8812-244B-BEBD-F00591D5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1EDF-33DD-774E-B9A9-CBC08807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77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66AE6-220F-9A4E-92FD-5DFAFB6AB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A0BB5-9D21-E044-8406-90EB4BAB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611D27-8829-7C47-9C73-690E41E62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B270A-E228-664B-9F12-3F0D179323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767A-019F-F347-8FC3-E5D7FFE7A4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CDFFA-B76E-D441-81A5-B681E7F1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43403D-3B54-2045-9CCD-83617DE0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3CC3E-1ED8-9447-826A-7E4BDBBA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31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6612-C5CD-A74E-837F-0C73EDC9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97F00-7734-D141-BB93-1BEFA19A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DAA74-D268-AE48-9EAB-2588DC76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7E884-7E3F-F442-9A03-494D0FDC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17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98E19E-6FD6-C940-9BB8-C2E6C59B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55975-9F02-444B-A717-84B7F84E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F4CDD-77B7-E34D-9D8E-6CD79503F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1325B-E455-3143-A68A-602674F5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B730-15BF-8741-BB52-9A69888D1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44D90-6574-554E-8491-F649491CC6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2577B-97BF-6C41-9C8B-38359C1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EE92D-4460-F54F-89A6-4A300197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697D0-D207-7844-A557-4D6FB82F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341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625EE-C143-D248-98C2-7E5E8ADEF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2E30EC-6E99-1D4C-B315-A4E6D18DCD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FC70-5976-2649-99A3-FC7BE3E06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59747-21B6-E740-9E79-8DA3036C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4E28F-BE73-534F-A901-BBD631A8C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F9AE5-C155-7244-B80A-356F0B8F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3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62D5-466E-FA49-8C52-DA9711AAD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F8F9B-4BB1-714E-88AB-3465A30B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098B8-8D09-3C42-BC3E-055502DC6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4611B-C464-0944-B506-B291BE1913B1}" type="datetimeFigureOut">
              <a:rPr lang="en-US" smtClean="0"/>
              <a:t>11/9/20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C6C11-3FDE-874C-AA48-07A6D3A68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82D1-A40C-DC41-B8F6-7808F6C5D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88748-23EC-C041-B5D2-AACC4986A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33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Microsoft_PowerPoint_97_-_2003_Presentation.pp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>
            <a:extLst>
              <a:ext uri="{FF2B5EF4-FFF2-40B4-BE49-F238E27FC236}">
                <a16:creationId xmlns:a16="http://schemas.microsoft.com/office/drawing/2014/main" id="{BD1E2A6F-0942-164D-8C1E-AA6C2EC07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D54C956-077D-C74D-83BC-30B69C7F4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8827" y="10685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95DDD6EE-06EC-8946-B0DA-347F5991C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6647" y="192126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F48C0237-F4B8-E24B-9B3F-855D12BBE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0" y="136646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72AF397F-AF54-254E-86DF-63A3522A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132" y="157194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4B89A4A4-BA85-DF4F-B904-786D19674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844758"/>
              </p:ext>
            </p:extLst>
          </p:nvPr>
        </p:nvGraphicFramePr>
        <p:xfrm>
          <a:off x="3565132" y="1571946"/>
          <a:ext cx="4368800" cy="326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4" imgW="4572000" imgH="3429000" progId="PowerPoint.Show.8">
                  <p:embed/>
                </p:oleObj>
              </mc:Choice>
              <mc:Fallback>
                <p:oleObj r:id="rId4" imgW="4572000" imgH="3429000" progId="PowerPoint.Show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5132" y="1571946"/>
                        <a:ext cx="4368800" cy="326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713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9</cp:revision>
  <dcterms:created xsi:type="dcterms:W3CDTF">2020-11-09T14:23:26Z</dcterms:created>
  <dcterms:modified xsi:type="dcterms:W3CDTF">2020-11-11T01:14:53Z</dcterms:modified>
</cp:coreProperties>
</file>