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PowerPoint_97_-_2003_Presentation.pp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1E95F5-84A2-0C41-AA66-52CC861C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4897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CFE28B1-1533-7D4F-804B-F4B9753590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61578"/>
              </p:ext>
            </p:extLst>
          </p:nvPr>
        </p:nvGraphicFramePr>
        <p:xfrm>
          <a:off x="3778250" y="1489753"/>
          <a:ext cx="4927600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4572000" imgH="3429000" progId="PowerPoint.Show.8">
                  <p:embed/>
                </p:oleObj>
              </mc:Choice>
              <mc:Fallback>
                <p:oleObj r:id="rId4" imgW="4572000" imgH="3429000" progId="PowerPoint.Show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489753"/>
                        <a:ext cx="4927600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10</cp:revision>
  <dcterms:created xsi:type="dcterms:W3CDTF">2020-11-09T14:23:26Z</dcterms:created>
  <dcterms:modified xsi:type="dcterms:W3CDTF">2020-11-11T01:19:21Z</dcterms:modified>
</cp:coreProperties>
</file>