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74"/>
  </p:normalViewPr>
  <p:slideViewPr>
    <p:cSldViewPr snapToGrid="0" snapToObjects="1">
      <p:cViewPr varScale="1">
        <p:scale>
          <a:sx n="124" d="100"/>
          <a:sy n="124" d="100"/>
        </p:scale>
        <p:origin x="640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19AF61-584C-944A-AA7F-371B12609BA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E4881A6-9082-024F-A2DF-05B12AD9E3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7A7D66-F6D3-1442-BCC9-17778CBFF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B8994-9886-9044-A1F5-B0F4A01CE4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455E5C-5BC1-F447-8B6C-34A7A65751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8349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E2496-D45F-6B41-8669-08CAE3E08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EAB847B-FF5F-704F-B4E1-DE88D2A358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788072-2FD7-C84F-8CC4-DAA033E38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5AF95A-BB17-3B49-BE2D-6B703FACA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7D7D00-795C-884A-BCBE-70D27E941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3549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DD8AD6D-B875-A94B-B63D-7F557CC80B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4476B-76BD-FD4F-B72B-2F2F8CC2A53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E1BD59-368E-8244-BDE2-E5E1FDD578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81A27CF-CCF4-0749-880C-3EAB858BC0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4AFF9E-22BB-5E4D-A329-F5CB079073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49546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83458-F106-9949-899F-8FAF4931EC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572F8E-B6AB-DF49-9218-9834384375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20A738-52A6-D948-AD71-538AE24F2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3CC266-4F73-D944-9F61-508570EFF7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2ED5FB-F1E4-DC47-A856-35B34A068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6051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E53B5F-AD6E-7447-9924-082492079B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00859D-D499-4647-9D46-779A91F8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0997DBE-5464-1D4E-AC2A-7F397EF1B6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635417-5EDE-5945-A068-A6EC962896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06B688-9C4A-274E-BF68-5136FA74CE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7483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72AA1D-C86B-CE47-BEA8-0648C45521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04991F-EEC5-3847-90C2-21824BD288B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E0B241-D3C4-AB42-8C08-9F82FC91520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90D415A-F10D-A840-8D90-3C70AE4BFE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CE5F5F-2630-714B-AB5D-78CFAA71C9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0DE9EA-23D2-DE42-A637-3443131174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53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661F46-A09C-DD45-A9DE-50D13C5A229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49D88C4-CFB2-F94B-A359-2EE9233D0C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F97A9C-D0E5-6948-814C-2EEB7AFF4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AA952C1-9B6E-A549-A271-1F54394B32A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8143414-4535-324E-BBF9-30926D5959E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C6B621C-84E8-724D-9B3D-2A2F03BD3E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BFF6878-0797-E942-AD1A-B97EAE1F12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7D6C0DF-3ED2-5C4E-A777-02BA5951CD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08168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0C8AD4-6ACA-4D4B-A054-A23B528E8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C82A6F7-1436-F349-8A2A-D59EFCF500D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FC0B5D3-4204-0948-B99F-7661ACA72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03824E-4A0B-4242-9D28-F8D3DB473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3765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FC4169-3F55-2243-8EA4-E7C9FA80EE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51467E-FA48-0B40-8659-F89D737545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1C48D4-0D54-9049-84BB-A7231E611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3529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A907BC-4DCA-DF46-BAB9-DBCC84B450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7674FA-FED2-3B43-9503-71BAA918477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6C1A5B-C1E2-3946-ADD6-4B1FA926DDA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6B5A6A7-CD6C-2B49-82F7-283594B87E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A1752-C51B-304D-992F-DBA464916B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513431-C5E6-6D41-8488-B17B3EC29E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24380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4629E8-3F69-AA46-8C2B-2112BB2ECB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58761-F2AE-8140-A857-E612991F1D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45B048-79F2-5B4E-92A4-C202BFDF3C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23E066D-8526-5E41-A2FF-F9E73F931D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B7F28E-939B-0D49-9237-C2FB41884B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BBD358B-E4BA-B247-BC11-FA2685C2A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28564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80AC5-181D-164B-9608-209158A47E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541C48-C8FA-8D4D-975A-BD3B1252D0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456E4C-36FC-9342-BCB7-5B3D5670F49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2D541-D565-654E-8FC4-6E18D8C497E4}" type="datetimeFigureOut">
              <a:rPr lang="en-US" smtClean="0"/>
              <a:t>11/10/20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44E436-1ABA-7B4F-A301-38C54242312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32ABCD-D5E4-2B44-8607-C4C571E5E3C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3C41E3-3063-9647-8FC4-0AB9AB93A94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9867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Rectangle 16">
            <a:extLst>
              <a:ext uri="{FF2B5EF4-FFF2-40B4-BE49-F238E27FC236}">
                <a16:creationId xmlns:a16="http://schemas.microsoft.com/office/drawing/2014/main" id="{85AF68F3-8768-0B41-BC7E-467A8795D4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32952" y="2116476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graphicFrame>
        <p:nvGraphicFramePr>
          <p:cNvPr id="31" name="Object 30">
            <a:extLst>
              <a:ext uri="{FF2B5EF4-FFF2-40B4-BE49-F238E27FC236}">
                <a16:creationId xmlns:a16="http://schemas.microsoft.com/office/drawing/2014/main" id="{8EC69FAB-D1EF-3349-A849-665C443A3C25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086353175"/>
              </p:ext>
            </p:extLst>
          </p:nvPr>
        </p:nvGraphicFramePr>
        <p:xfrm>
          <a:off x="4232952" y="2116476"/>
          <a:ext cx="3060700" cy="19431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41" name="Picture" r:id="rId3" imgW="3060700" imgH="1943100" progId="Word.Picture.8">
                  <p:embed/>
                </p:oleObj>
              </mc:Choice>
              <mc:Fallback>
                <p:oleObj name="Picture" r:id="rId3" imgW="3060700" imgH="1943100" progId="Word.Picture.8">
                  <p:embed/>
                  <p:pic>
                    <p:nvPicPr>
                      <p:cNvPr id="0" name="Object 1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232952" y="2116476"/>
                        <a:ext cx="3060700" cy="19431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7993719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Microsoft Word Picture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Matt Blackmon</dc:creator>
  <cp:lastModifiedBy>Matt Blackmon</cp:lastModifiedBy>
  <cp:revision>2</cp:revision>
  <dcterms:created xsi:type="dcterms:W3CDTF">2020-11-11T02:53:02Z</dcterms:created>
  <dcterms:modified xsi:type="dcterms:W3CDTF">2020-11-11T03:05:24Z</dcterms:modified>
</cp:coreProperties>
</file>