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7ED1F0A8-32C8-9843-9156-23EFD0CCF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84402"/>
              </p:ext>
            </p:extLst>
          </p:nvPr>
        </p:nvGraphicFramePr>
        <p:xfrm>
          <a:off x="3482939" y="2434975"/>
          <a:ext cx="46863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icture" r:id="rId3" imgW="4686300" imgH="1714500" progId="Word.Picture.8">
                  <p:embed/>
                </p:oleObj>
              </mc:Choice>
              <mc:Fallback>
                <p:oleObj name="Picture" r:id="rId3" imgW="4686300" imgH="17145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39" y="2434975"/>
                        <a:ext cx="46863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</cp:revision>
  <dcterms:created xsi:type="dcterms:W3CDTF">2020-11-11T02:53:02Z</dcterms:created>
  <dcterms:modified xsi:type="dcterms:W3CDTF">2020-11-11T03:06:03Z</dcterms:modified>
</cp:coreProperties>
</file>