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E0F63FF6-35E5-324E-92BD-3193158A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517" y="284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484D1FC9-DEA4-6845-AC90-9B59F39A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151" y="209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6CB1483-C24E-F14B-8A76-609D2A479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29647"/>
              </p:ext>
            </p:extLst>
          </p:nvPr>
        </p:nvGraphicFramePr>
        <p:xfrm>
          <a:off x="3041151" y="2098925"/>
          <a:ext cx="50800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icture" r:id="rId3" imgW="5130800" imgH="2286000" progId="Word.Picture.8">
                  <p:embed/>
                </p:oleObj>
              </mc:Choice>
              <mc:Fallback>
                <p:oleObj name="Picture" r:id="rId3" imgW="5130800" imgH="228600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151" y="2098925"/>
                        <a:ext cx="50800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6</cp:revision>
  <dcterms:created xsi:type="dcterms:W3CDTF">2020-11-11T02:53:02Z</dcterms:created>
  <dcterms:modified xsi:type="dcterms:W3CDTF">2020-11-11T03:15:36Z</dcterms:modified>
</cp:coreProperties>
</file>