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6">
            <a:extLst>
              <a:ext uri="{FF2B5EF4-FFF2-40B4-BE49-F238E27FC236}">
                <a16:creationId xmlns:a16="http://schemas.microsoft.com/office/drawing/2014/main" id="{85AF68F3-8768-0B41-BC7E-467A8795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952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90AC1E00-DA99-6C47-BB0E-87A93E00E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39" y="2434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E0F63FF6-35E5-324E-92BD-3193158AB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517" y="284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23A01287-78DF-8C47-8EEB-612F3C2D4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5942" y="21883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23E77042-21F0-4148-BFD8-44081681C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535824"/>
              </p:ext>
            </p:extLst>
          </p:nvPr>
        </p:nvGraphicFramePr>
        <p:xfrm>
          <a:off x="2845942" y="2188395"/>
          <a:ext cx="50800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Picture" r:id="rId3" imgW="5130800" imgH="2286000" progId="Word.Picture.8">
                  <p:embed/>
                </p:oleObj>
              </mc:Choice>
              <mc:Fallback>
                <p:oleObj name="Picture" r:id="rId3" imgW="5130800" imgH="2286000" progId="Word.Picture.8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5942" y="2188395"/>
                        <a:ext cx="5080000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7</cp:revision>
  <dcterms:created xsi:type="dcterms:W3CDTF">2020-11-11T02:53:02Z</dcterms:created>
  <dcterms:modified xsi:type="dcterms:W3CDTF">2020-11-11T03:20:00Z</dcterms:modified>
</cp:coreProperties>
</file>