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277B0B91-6179-E841-BB0F-827D6824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19931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3D3136A5-3E61-4D40-A905-336F0B828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1760"/>
              </p:ext>
            </p:extLst>
          </p:nvPr>
        </p:nvGraphicFramePr>
        <p:xfrm>
          <a:off x="3893906" y="1993187"/>
          <a:ext cx="4064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icture" r:id="rId3" imgW="5143500" imgH="2286000" progId="Word.Picture.8">
                  <p:embed/>
                </p:oleObj>
              </mc:Choice>
              <mc:Fallback>
                <p:oleObj name="Picture" r:id="rId3" imgW="5143500" imgH="2286000" progId="Word.Picture.8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887"/>
                      <a:stretch>
                        <a:fillRect/>
                      </a:stretch>
                    </p:blipFill>
                    <p:spPr bwMode="auto">
                      <a:xfrm>
                        <a:off x="3893906" y="1993187"/>
                        <a:ext cx="40640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11</cp:revision>
  <dcterms:created xsi:type="dcterms:W3CDTF">2020-11-11T02:53:02Z</dcterms:created>
  <dcterms:modified xsi:type="dcterms:W3CDTF">2020-11-11T03:37:10Z</dcterms:modified>
</cp:coreProperties>
</file>