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6">
            <a:extLst>
              <a:ext uri="{FF2B5EF4-FFF2-40B4-BE49-F238E27FC236}">
                <a16:creationId xmlns:a16="http://schemas.microsoft.com/office/drawing/2014/main" id="{85AF68F3-8768-0B41-BC7E-467A8795D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952" y="21164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90AC1E00-DA99-6C47-BB0E-87A93E00E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39" y="2434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Rectangle 37">
            <a:extLst>
              <a:ext uri="{FF2B5EF4-FFF2-40B4-BE49-F238E27FC236}">
                <a16:creationId xmlns:a16="http://schemas.microsoft.com/office/drawing/2014/main" id="{4199DB7E-C59D-C04C-86A3-00CF85784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906" y="21164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" name="Rectangle 49">
            <a:extLst>
              <a:ext uri="{FF2B5EF4-FFF2-40B4-BE49-F238E27FC236}">
                <a16:creationId xmlns:a16="http://schemas.microsoft.com/office/drawing/2014/main" id="{A8A262DC-4B01-BC4C-88F6-7A56ACD25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890" y="22808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" name="Rectangle 52">
            <a:extLst>
              <a:ext uri="{FF2B5EF4-FFF2-40B4-BE49-F238E27FC236}">
                <a16:creationId xmlns:a16="http://schemas.microsoft.com/office/drawing/2014/main" id="{1EB999A6-6F82-C74B-8B9E-B5C8B7DCF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971" y="22808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7DF7CBEC-DAD5-E241-A87D-D1B5C24548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391495"/>
              </p:ext>
            </p:extLst>
          </p:nvPr>
        </p:nvGraphicFramePr>
        <p:xfrm>
          <a:off x="3708971" y="2280863"/>
          <a:ext cx="35687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Picture" r:id="rId3" imgW="3568700" imgH="1663700" progId="Word.Picture.8">
                  <p:embed/>
                </p:oleObj>
              </mc:Choice>
              <mc:Fallback>
                <p:oleObj name="Picture" r:id="rId3" imgW="3568700" imgH="1663700" progId="Word.Picture.8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0286"/>
                      <a:stretch>
                        <a:fillRect/>
                      </a:stretch>
                    </p:blipFill>
                    <p:spPr bwMode="auto">
                      <a:xfrm>
                        <a:off x="3708971" y="2280863"/>
                        <a:ext cx="3568700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15</cp:revision>
  <dcterms:created xsi:type="dcterms:W3CDTF">2020-11-11T02:53:02Z</dcterms:created>
  <dcterms:modified xsi:type="dcterms:W3CDTF">2020-11-11T03:48:58Z</dcterms:modified>
</cp:coreProperties>
</file>