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9AF61-584C-944A-AA7F-371B12609B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4881A6-9082-024F-A2DF-05B12AD9E3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A7D66-F6D3-1442-BCC9-17778CBFF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3B8994-9886-9044-A1F5-B0F4A01CE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455E5C-5BC1-F447-8B6C-34A7A6575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834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E2496-D45F-6B41-8669-08CAE3E08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AB847B-FF5F-704F-B4E1-DE88D2A358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788072-2FD7-C84F-8CC4-DAA033E38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5AF95A-BB17-3B49-BE2D-6B703FACA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7D00-795C-884A-BCBE-70D27E941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354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D8AD6D-B875-A94B-B63D-7F557CC80B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74476B-76BD-FD4F-B72B-2F2F8CC2A5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1BD59-368E-8244-BDE2-E5E1FDD57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A27CF-CCF4-0749-880C-3EAB858BC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4AFF9E-22BB-5E4D-A329-F5CB07907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954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83458-F106-9949-899F-8FAF4931E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72F8E-B6AB-DF49-9218-983438437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0A738-52A6-D948-AD71-538AE24F2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3CC266-4F73-D944-9F61-508570EFF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2ED5FB-F1E4-DC47-A856-35B34A068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051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53B5F-AD6E-7447-9924-082492079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00859D-D499-4647-9D46-779A91F80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997DBE-5464-1D4E-AC2A-7F397EF1B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35417-5EDE-5945-A068-A6EC96289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06B688-9C4A-274E-BF68-5136FA74C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748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2AA1D-C86B-CE47-BEA8-0648C4552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4991F-EEC5-3847-90C2-21824BD288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E0B241-D3C4-AB42-8C08-9F82FC9152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0D415A-F10D-A840-8D90-3C70AE4BF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CE5F5F-2630-714B-AB5D-78CFAA71C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0DE9EA-23D2-DE42-A637-344313117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15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61F46-A09C-DD45-A9DE-50D13C5A2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9D88C4-CFB2-F94B-A359-2EE9233D0C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F97A9C-D0E5-6948-814C-2EEB7AFF41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A952C1-9B6E-A549-A271-1F54394B32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143414-4535-324E-BBF9-30926D5959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6B621C-84E8-724D-9B3D-2A2F03BD3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FF6878-0797-E942-AD1A-B97EAE1F1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D6C0DF-3ED2-5C4E-A777-02BA5951C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081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C8AD4-6ACA-4D4B-A054-A23B528E8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82A6F7-1436-F349-8A2A-D59EFCF50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C0B5D3-4204-0948-B99F-7661ACA72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03824E-4A0B-4242-9D28-F8D3DB473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376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FC4169-3F55-2243-8EA4-E7C9FA80E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51467E-FA48-0B40-8659-F89D73754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1C48D4-0D54-9049-84BB-A7231E611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352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907BC-4DCA-DF46-BAB9-DBCC84B45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674FA-FED2-3B43-9503-71BAA91847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6C1A5B-C1E2-3946-ADD6-4B1FA926DD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B5A6A7-CD6C-2B49-82F7-283594B87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7A1752-C51B-304D-992F-DBA464916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513431-C5E6-6D41-8488-B17B3EC29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438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629E8-3F69-AA46-8C2B-2112BB2EC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058761-F2AE-8140-A857-E612991F1D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45B048-79F2-5B4E-92A4-C202BFDF3C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3E066D-8526-5E41-A2FF-F9E73F931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B7F28E-939B-0D49-9237-C2FB41884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BD358B-E4BA-B247-BC11-FA2685C2A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285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C80AC5-181D-164B-9608-209158A47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541C48-C8FA-8D4D-975A-BD3B1252D0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456E4C-36FC-9342-BCB7-5B3D5670F4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44E436-1ABA-7B4F-A301-38C5424231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32ABCD-D5E4-2B44-8607-C4C571E5E3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867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16">
            <a:extLst>
              <a:ext uri="{FF2B5EF4-FFF2-40B4-BE49-F238E27FC236}">
                <a16:creationId xmlns:a16="http://schemas.microsoft.com/office/drawing/2014/main" id="{85AF68F3-8768-0B41-BC7E-467A8795D4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2952" y="211647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2" name="Rectangle 19">
            <a:extLst>
              <a:ext uri="{FF2B5EF4-FFF2-40B4-BE49-F238E27FC236}">
                <a16:creationId xmlns:a16="http://schemas.microsoft.com/office/drawing/2014/main" id="{90AC1E00-DA99-6C47-BB0E-87A93E00EA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2939" y="24349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4" name="Rectangle 37">
            <a:extLst>
              <a:ext uri="{FF2B5EF4-FFF2-40B4-BE49-F238E27FC236}">
                <a16:creationId xmlns:a16="http://schemas.microsoft.com/office/drawing/2014/main" id="{4199DB7E-C59D-C04C-86A3-00CF85784F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3906" y="211647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3" name="Rectangle 49">
            <a:extLst>
              <a:ext uri="{FF2B5EF4-FFF2-40B4-BE49-F238E27FC236}">
                <a16:creationId xmlns:a16="http://schemas.microsoft.com/office/drawing/2014/main" id="{A8A262DC-4B01-BC4C-88F6-7A56ACD259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0890" y="228086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57" name="Canvas 6">
            <a:extLst>
              <a:ext uri="{FF2B5EF4-FFF2-40B4-BE49-F238E27FC236}">
                <a16:creationId xmlns:a16="http://schemas.microsoft.com/office/drawing/2014/main" id="{61D320DF-1844-2640-AFC6-5642AFEB2364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1428750"/>
            <a:ext cx="5943600" cy="4000500"/>
            <a:chOff x="0" y="0"/>
            <a:chExt cx="59436" cy="40005"/>
          </a:xfrm>
        </p:grpSpPr>
        <p:sp>
          <p:nvSpPr>
            <p:cNvPr id="58" name="AutoShape 13">
              <a:extLst>
                <a:ext uri="{FF2B5EF4-FFF2-40B4-BE49-F238E27FC236}">
                  <a16:creationId xmlns:a16="http://schemas.microsoft.com/office/drawing/2014/main" id="{F8B3C338-78EF-A547-9E61-B04B7E8D7E7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0" y="0"/>
              <a:ext cx="59436" cy="400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lc="http://schemas.openxmlformats.org/drawingml/2006/lockedCanvas">
                  <a:solidFill>
                    <a:srgbClr val="FFFFFF"/>
                  </a:solidFill>
                </a14:hiddenFill>
              </a:ext>
              <a:ext uri="{91240B29-F687-4f45-9708-019B960494DF}">
                <a14:hiddenLine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lc="http://schemas.openxmlformats.org/drawingml/2006/lockedCanvas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DE84635B-D444-3047-93D0-3914AF90D1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568"/>
              <a:ext cx="13711" cy="459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algn="ctr">
                <a:spcBef>
                  <a:spcPts val="600"/>
                </a:spcBef>
                <a:spcAft>
                  <a:spcPts val="0"/>
                </a:spcAft>
              </a:pPr>
              <a:r>
                <a:rPr lang="en-US" sz="1000"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Patient Identity Source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82A72C97-3F24-B940-A672-9AEF235B36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90" y="2288"/>
              <a:ext cx="13720" cy="915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algn="ctr">
                <a:spcBef>
                  <a:spcPts val="600"/>
                </a:spcBef>
                <a:spcAft>
                  <a:spcPts val="0"/>
                </a:spcAft>
              </a:pPr>
              <a:r>
                <a:rPr lang="en-US" sz="1000"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Document Registry or</a:t>
              </a:r>
              <a:br>
                <a:rPr lang="en-US" sz="1000"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</a:br>
              <a:r>
                <a:rPr lang="en-US" sz="1000"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Patient Identifier Cross-reference Manager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61" name="Line 10">
              <a:extLst>
                <a:ext uri="{FF2B5EF4-FFF2-40B4-BE49-F238E27FC236}">
                  <a16:creationId xmlns:a16="http://schemas.microsoft.com/office/drawing/2014/main" id="{787C4BED-02B2-7E49-8174-5366DFBF6391}"/>
                </a:ext>
              </a:extLst>
            </p:cNvPr>
            <p:cNvCxnSpPr/>
            <p:nvPr/>
          </p:nvCxnSpPr>
          <p:spPr bwMode="auto">
            <a:xfrm>
              <a:off x="6859" y="9146"/>
              <a:ext cx="9" cy="2743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</p:cxnSp>
        <p:cxnSp>
          <p:nvCxnSpPr>
            <p:cNvPr id="62" name="Line 11">
              <a:extLst>
                <a:ext uri="{FF2B5EF4-FFF2-40B4-BE49-F238E27FC236}">
                  <a16:creationId xmlns:a16="http://schemas.microsoft.com/office/drawing/2014/main" id="{9729EA2E-B583-5A4D-8B8D-1547110303BA}"/>
                </a:ext>
              </a:extLst>
            </p:cNvPr>
            <p:cNvCxnSpPr/>
            <p:nvPr/>
          </p:nvCxnSpPr>
          <p:spPr bwMode="auto">
            <a:xfrm>
              <a:off x="49150" y="11434"/>
              <a:ext cx="8" cy="2514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</p:cxn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A80AEBDB-4F1C-3F44-9197-69DC2DD1A5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2" y="13715"/>
              <a:ext cx="2295" cy="45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A9F8B26A-9900-9D4D-BAAC-E55B447D3B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2" y="22861"/>
              <a:ext cx="2295" cy="456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4E80E00D-B27A-DF44-898F-A4D1D832DD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2" y="22861"/>
              <a:ext cx="2303" cy="457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C2EAEA47-5A4E-0147-A480-6B613FF276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2" y="13715"/>
              <a:ext cx="2287" cy="45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1D358D98-BABA-FC41-87DE-8FC021607B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2" y="30858"/>
              <a:ext cx="2295" cy="457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09A561F2-6797-FA44-8E51-5A0FE594D6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2" y="30858"/>
              <a:ext cx="2303" cy="457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69" name="Text Box 18">
              <a:extLst>
                <a:ext uri="{FF2B5EF4-FFF2-40B4-BE49-F238E27FC236}">
                  <a16:creationId xmlns:a16="http://schemas.microsoft.com/office/drawing/2014/main" id="{A85CB26B-A36D-FD4F-B497-5441AC6618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572" y="12574"/>
              <a:ext cx="29718" cy="342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lc="http://schemas.openxmlformats.org/drawingml/2006/lockedCanvas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algn="ctr">
                <a:spcBef>
                  <a:spcPts val="600"/>
                </a:spcBef>
                <a:spcAft>
                  <a:spcPts val="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Patient Registry Record Added</a:t>
              </a:r>
            </a:p>
          </p:txBody>
        </p:sp>
        <p:sp>
          <p:nvSpPr>
            <p:cNvPr id="70" name="Text Box 19">
              <a:extLst>
                <a:ext uri="{FF2B5EF4-FFF2-40B4-BE49-F238E27FC236}">
                  <a16:creationId xmlns:a16="http://schemas.microsoft.com/office/drawing/2014/main" id="{DBC70791-3FF8-2248-A174-513F04E17B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572" y="21720"/>
              <a:ext cx="29718" cy="342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lc="http://schemas.openxmlformats.org/drawingml/2006/lockedCanvas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algn="ctr">
                <a:spcBef>
                  <a:spcPts val="600"/>
                </a:spcBef>
                <a:spcAft>
                  <a:spcPts val="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Patient Registry Record Revised</a:t>
              </a:r>
            </a:p>
          </p:txBody>
        </p:sp>
        <p:sp>
          <p:nvSpPr>
            <p:cNvPr id="71" name="Text Box 20">
              <a:extLst>
                <a:ext uri="{FF2B5EF4-FFF2-40B4-BE49-F238E27FC236}">
                  <a16:creationId xmlns:a16="http://schemas.microsoft.com/office/drawing/2014/main" id="{DC66D969-57AB-3E42-831F-97A0FF032D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572" y="29718"/>
              <a:ext cx="29718" cy="342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lc="http://schemas.openxmlformats.org/drawingml/2006/lockedCanvas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algn="ctr">
                <a:spcBef>
                  <a:spcPts val="600"/>
                </a:spcBef>
                <a:spcAft>
                  <a:spcPts val="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Patient Registry Duplicates Resolved</a:t>
              </a:r>
            </a:p>
          </p:txBody>
        </p:sp>
        <p:sp>
          <p:nvSpPr>
            <p:cNvPr id="72" name="Text Box 21">
              <a:extLst>
                <a:ext uri="{FF2B5EF4-FFF2-40B4-BE49-F238E27FC236}">
                  <a16:creationId xmlns:a16="http://schemas.microsoft.com/office/drawing/2014/main" id="{2E7F41B9-0206-E14E-BCAE-4E91A58AD5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572" y="16003"/>
              <a:ext cx="29718" cy="342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lc="http://schemas.openxmlformats.org/drawingml/2006/lockedCanvas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PRPA_IN201301UV02</a:t>
              </a:r>
            </a:p>
          </p:txBody>
        </p:sp>
        <p:cxnSp>
          <p:nvCxnSpPr>
            <p:cNvPr id="73" name="Line 22">
              <a:extLst>
                <a:ext uri="{FF2B5EF4-FFF2-40B4-BE49-F238E27FC236}">
                  <a16:creationId xmlns:a16="http://schemas.microsoft.com/office/drawing/2014/main" id="{7D753A4C-4D14-4546-A7AD-2B3AD30186C2}"/>
                </a:ext>
              </a:extLst>
            </p:cNvPr>
            <p:cNvCxnSpPr/>
            <p:nvPr/>
          </p:nvCxnSpPr>
          <p:spPr bwMode="auto">
            <a:xfrm>
              <a:off x="7999" y="16003"/>
              <a:ext cx="4000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</p:cxnSp>
        <p:sp>
          <p:nvSpPr>
            <p:cNvPr id="74" name="Text Box 23">
              <a:extLst>
                <a:ext uri="{FF2B5EF4-FFF2-40B4-BE49-F238E27FC236}">
                  <a16:creationId xmlns:a16="http://schemas.microsoft.com/office/drawing/2014/main" id="{09F053D9-A064-7A48-A7F7-329F11B93C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572" y="25149"/>
              <a:ext cx="29718" cy="342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lc="http://schemas.openxmlformats.org/drawingml/2006/lockedCanvas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PRPA_IN201302UV02</a:t>
              </a:r>
            </a:p>
          </p:txBody>
        </p:sp>
        <p:cxnSp>
          <p:nvCxnSpPr>
            <p:cNvPr id="75" name="Line 24">
              <a:extLst>
                <a:ext uri="{FF2B5EF4-FFF2-40B4-BE49-F238E27FC236}">
                  <a16:creationId xmlns:a16="http://schemas.microsoft.com/office/drawing/2014/main" id="{79CE4811-102B-9F4E-837A-9F22CB7CEE0E}"/>
                </a:ext>
              </a:extLst>
            </p:cNvPr>
            <p:cNvCxnSpPr/>
            <p:nvPr/>
          </p:nvCxnSpPr>
          <p:spPr bwMode="auto">
            <a:xfrm>
              <a:off x="7999" y="25149"/>
              <a:ext cx="40012" cy="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</p:cxnSp>
        <p:sp>
          <p:nvSpPr>
            <p:cNvPr id="76" name="Text Box 25">
              <a:extLst>
                <a:ext uri="{FF2B5EF4-FFF2-40B4-BE49-F238E27FC236}">
                  <a16:creationId xmlns:a16="http://schemas.microsoft.com/office/drawing/2014/main" id="{1A26004C-0A10-4640-952B-50486D4B05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572" y="33147"/>
              <a:ext cx="29718" cy="342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lc="http://schemas.openxmlformats.org/drawingml/2006/lockedCanvas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PRPA_IN201304UV02</a:t>
              </a:r>
            </a:p>
          </p:txBody>
        </p:sp>
        <p:cxnSp>
          <p:nvCxnSpPr>
            <p:cNvPr id="77" name="Line 26">
              <a:extLst>
                <a:ext uri="{FF2B5EF4-FFF2-40B4-BE49-F238E27FC236}">
                  <a16:creationId xmlns:a16="http://schemas.microsoft.com/office/drawing/2014/main" id="{01458D6F-054C-654F-AEE5-289465E3B40F}"/>
                </a:ext>
              </a:extLst>
            </p:cNvPr>
            <p:cNvCxnSpPr/>
            <p:nvPr/>
          </p:nvCxnSpPr>
          <p:spPr bwMode="auto">
            <a:xfrm>
              <a:off x="7999" y="33155"/>
              <a:ext cx="40012" cy="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799371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32</Words>
  <Application>Microsoft Macintosh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Blackmon</dc:creator>
  <cp:lastModifiedBy>Matt Blackmon</cp:lastModifiedBy>
  <cp:revision>16</cp:revision>
  <dcterms:created xsi:type="dcterms:W3CDTF">2020-11-11T02:53:02Z</dcterms:created>
  <dcterms:modified xsi:type="dcterms:W3CDTF">2020-11-11T03:51:20Z</dcterms:modified>
</cp:coreProperties>
</file>