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 descr="PRPA_RM201304IHE">
            <a:extLst>
              <a:ext uri="{FF2B5EF4-FFF2-40B4-BE49-F238E27FC236}">
                <a16:creationId xmlns:a16="http://schemas.microsoft.com/office/drawing/2014/main" id="{7D29A7BA-97EA-FB47-B664-00F23EB1B2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330" y="1505267"/>
            <a:ext cx="5641340" cy="3847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21</cp:revision>
  <dcterms:created xsi:type="dcterms:W3CDTF">2020-11-11T02:53:02Z</dcterms:created>
  <dcterms:modified xsi:type="dcterms:W3CDTF">2020-11-11T11:57:09Z</dcterms:modified>
</cp:coreProperties>
</file>