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Canvas 52">
            <a:extLst>
              <a:ext uri="{FF2B5EF4-FFF2-40B4-BE49-F238E27FC236}">
                <a16:creationId xmlns:a16="http://schemas.microsoft.com/office/drawing/2014/main" id="{16F289C7-D573-634D-9F8E-F4CC134FEDC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600200"/>
            <a:ext cx="5943600" cy="3657600"/>
            <a:chOff x="0" y="0"/>
            <a:chExt cx="59436" cy="36576"/>
          </a:xfrm>
        </p:grpSpPr>
        <p:sp>
          <p:nvSpPr>
            <p:cNvPr id="109" name="AutoShape 59">
              <a:extLst>
                <a:ext uri="{FF2B5EF4-FFF2-40B4-BE49-F238E27FC236}">
                  <a16:creationId xmlns:a16="http://schemas.microsoft.com/office/drawing/2014/main" id="{F7A83538-7B21-6C4F-9552-C1C4934EFB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9436" cy="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06E35D-7941-0F4C-9DCF-6B0B01DE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0"/>
              <a:ext cx="13711" cy="68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Demographics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CD0584-97C4-2045-A2DA-74385C8F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0" y="1140"/>
              <a:ext cx="13720" cy="6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Demographics Supplier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2" name="Line 56">
              <a:extLst>
                <a:ext uri="{FF2B5EF4-FFF2-40B4-BE49-F238E27FC236}">
                  <a16:creationId xmlns:a16="http://schemas.microsoft.com/office/drawing/2014/main" id="{82BC767D-A211-C74B-80EC-0E63192DBF4D}"/>
                </a:ext>
              </a:extLst>
            </p:cNvPr>
            <p:cNvCxnSpPr/>
            <p:nvPr/>
          </p:nvCxnSpPr>
          <p:spPr bwMode="auto">
            <a:xfrm>
              <a:off x="6859" y="7999"/>
              <a:ext cx="9" cy="285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13" name="Line 57">
              <a:extLst>
                <a:ext uri="{FF2B5EF4-FFF2-40B4-BE49-F238E27FC236}">
                  <a16:creationId xmlns:a16="http://schemas.microsoft.com/office/drawing/2014/main" id="{70A36A0A-9554-5A4A-B840-64978EF6C860}"/>
                </a:ext>
              </a:extLst>
            </p:cNvPr>
            <p:cNvCxnSpPr/>
            <p:nvPr/>
          </p:nvCxnSpPr>
          <p:spPr bwMode="auto">
            <a:xfrm>
              <a:off x="49150" y="8007"/>
              <a:ext cx="8" cy="285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398ACB-4A30-894E-8694-0813F7FC2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2" y="10288"/>
              <a:ext cx="2287" cy="239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5" name="Text Box 59">
              <a:extLst>
                <a:ext uri="{FF2B5EF4-FFF2-40B4-BE49-F238E27FC236}">
                  <a16:creationId xmlns:a16="http://schemas.microsoft.com/office/drawing/2014/main" id="{C2C876C2-ADCE-7A4E-96EF-BE7936DB1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9148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 Registry Find Candidates Query</a:t>
              </a:r>
            </a:p>
          </p:txBody>
        </p:sp>
        <p:sp>
          <p:nvSpPr>
            <p:cNvPr id="116" name="Text Box 60">
              <a:extLst>
                <a:ext uri="{FF2B5EF4-FFF2-40B4-BE49-F238E27FC236}">
                  <a16:creationId xmlns:a16="http://schemas.microsoft.com/office/drawing/2014/main" id="{CE479CBA-E095-BA48-8591-EC21EFAFA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5" y="15427"/>
              <a:ext cx="33152" cy="3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 Registry Find Candidates Query Response</a:t>
              </a:r>
            </a:p>
          </p:txBody>
        </p:sp>
        <p:sp>
          <p:nvSpPr>
            <p:cNvPr id="117" name="Text Box 61">
              <a:extLst>
                <a:ext uri="{FF2B5EF4-FFF2-40B4-BE49-F238E27FC236}">
                  <a16:creationId xmlns:a16="http://schemas.microsoft.com/office/drawing/2014/main" id="{57FDA073-1B3B-EC48-B221-F7B4BE333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12577"/>
              <a:ext cx="29718" cy="3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PRPA_IN201305UV02</a:t>
              </a:r>
            </a:p>
          </p:txBody>
        </p:sp>
        <p:cxnSp>
          <p:nvCxnSpPr>
            <p:cNvPr id="118" name="Line 62">
              <a:extLst>
                <a:ext uri="{FF2B5EF4-FFF2-40B4-BE49-F238E27FC236}">
                  <a16:creationId xmlns:a16="http://schemas.microsoft.com/office/drawing/2014/main" id="{21B061A1-1D92-3C46-8341-DB8E11CDF0C4}"/>
                </a:ext>
              </a:extLst>
            </p:cNvPr>
            <p:cNvCxnSpPr/>
            <p:nvPr/>
          </p:nvCxnSpPr>
          <p:spPr bwMode="auto">
            <a:xfrm>
              <a:off x="7999" y="12577"/>
              <a:ext cx="4000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19" name="Text Box 63">
              <a:extLst>
                <a:ext uri="{FF2B5EF4-FFF2-40B4-BE49-F238E27FC236}">
                  <a16:creationId xmlns:a16="http://schemas.microsoft.com/office/drawing/2014/main" id="{433C8A79-88F1-2D47-97CC-F472B7AF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18288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PRPA_IN201306UV02</a:t>
              </a:r>
            </a:p>
          </p:txBody>
        </p:sp>
        <p:cxnSp>
          <p:nvCxnSpPr>
            <p:cNvPr id="120" name="Line 64">
              <a:extLst>
                <a:ext uri="{FF2B5EF4-FFF2-40B4-BE49-F238E27FC236}">
                  <a16:creationId xmlns:a16="http://schemas.microsoft.com/office/drawing/2014/main" id="{E5646CCB-2B47-8245-B0ED-03EA8BD9A1E3}"/>
                </a:ext>
              </a:extLst>
            </p:cNvPr>
            <p:cNvCxnSpPr/>
            <p:nvPr/>
          </p:nvCxnSpPr>
          <p:spPr bwMode="auto">
            <a:xfrm>
              <a:off x="7999" y="18288"/>
              <a:ext cx="4001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3A787D-8FFD-1F41-A58C-F3FFADDA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" y="10288"/>
              <a:ext cx="2287" cy="239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Text Box 66">
              <a:extLst>
                <a:ext uri="{FF2B5EF4-FFF2-40B4-BE49-F238E27FC236}">
                  <a16:creationId xmlns:a16="http://schemas.microsoft.com/office/drawing/2014/main" id="{550DFB1B-3A99-E541-9E4E-EEBAACA9B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22857"/>
              <a:ext cx="29718" cy="3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General Query Activate Query Continue</a:t>
              </a:r>
            </a:p>
          </p:txBody>
        </p:sp>
        <p:sp>
          <p:nvSpPr>
            <p:cNvPr id="123" name="Text Box 67">
              <a:extLst>
                <a:ext uri="{FF2B5EF4-FFF2-40B4-BE49-F238E27FC236}">
                  <a16:creationId xmlns:a16="http://schemas.microsoft.com/office/drawing/2014/main" id="{EC6F43BC-F650-544D-AB88-48FB8F956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5" y="28568"/>
              <a:ext cx="33152" cy="3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Patient Registry Find Candidates Query Response</a:t>
              </a:r>
            </a:p>
          </p:txBody>
        </p:sp>
        <p:sp>
          <p:nvSpPr>
            <p:cNvPr id="124" name="Text Box 68">
              <a:extLst>
                <a:ext uri="{FF2B5EF4-FFF2-40B4-BE49-F238E27FC236}">
                  <a16:creationId xmlns:a16="http://schemas.microsoft.com/office/drawing/2014/main" id="{89D5722B-FF80-B443-B46D-E34F3B3BB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26287"/>
              <a:ext cx="29718" cy="3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QUQI_IN000003UV01</a:t>
              </a:r>
            </a:p>
          </p:txBody>
        </p:sp>
        <p:cxnSp>
          <p:nvCxnSpPr>
            <p:cNvPr id="125" name="Line 69">
              <a:extLst>
                <a:ext uri="{FF2B5EF4-FFF2-40B4-BE49-F238E27FC236}">
                  <a16:creationId xmlns:a16="http://schemas.microsoft.com/office/drawing/2014/main" id="{890B3AF4-4F80-F640-9242-F07055154850}"/>
                </a:ext>
              </a:extLst>
            </p:cNvPr>
            <p:cNvCxnSpPr/>
            <p:nvPr/>
          </p:nvCxnSpPr>
          <p:spPr bwMode="auto">
            <a:xfrm>
              <a:off x="7999" y="26287"/>
              <a:ext cx="40003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26" name="Text Box 70">
              <a:extLst>
                <a:ext uri="{FF2B5EF4-FFF2-40B4-BE49-F238E27FC236}">
                  <a16:creationId xmlns:a16="http://schemas.microsoft.com/office/drawing/2014/main" id="{EB1506C4-2F82-D24C-AB1C-2BBBB5C6C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2" y="31981"/>
              <a:ext cx="29718" cy="3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PRPA_IN201306UV02</a:t>
              </a:r>
            </a:p>
          </p:txBody>
        </p:sp>
        <p:cxnSp>
          <p:nvCxnSpPr>
            <p:cNvPr id="127" name="Line 71">
              <a:extLst>
                <a:ext uri="{FF2B5EF4-FFF2-40B4-BE49-F238E27FC236}">
                  <a16:creationId xmlns:a16="http://schemas.microsoft.com/office/drawing/2014/main" id="{20A595D5-0A8F-3E49-BDDE-4482FAB5CEEB}"/>
                </a:ext>
              </a:extLst>
            </p:cNvPr>
            <p:cNvCxnSpPr/>
            <p:nvPr/>
          </p:nvCxnSpPr>
          <p:spPr bwMode="auto">
            <a:xfrm>
              <a:off x="7999" y="31981"/>
              <a:ext cx="40012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25</cp:revision>
  <dcterms:created xsi:type="dcterms:W3CDTF">2020-11-11T02:53:02Z</dcterms:created>
  <dcterms:modified xsi:type="dcterms:W3CDTF">2020-11-11T12:05:12Z</dcterms:modified>
</cp:coreProperties>
</file>