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 descr="PRPA_RM201310IHE">
            <a:extLst>
              <a:ext uri="{FF2B5EF4-FFF2-40B4-BE49-F238E27FC236}">
                <a16:creationId xmlns:a16="http://schemas.microsoft.com/office/drawing/2014/main" id="{D8391E96-15D2-9841-A6CE-8B19CDE840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35" y="1090295"/>
            <a:ext cx="5866130" cy="4677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27</cp:revision>
  <dcterms:created xsi:type="dcterms:W3CDTF">2020-11-11T02:53:02Z</dcterms:created>
  <dcterms:modified xsi:type="dcterms:W3CDTF">2020-11-11T12:16:38Z</dcterms:modified>
</cp:coreProperties>
</file>