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57">
            <a:extLst>
              <a:ext uri="{FF2B5EF4-FFF2-40B4-BE49-F238E27FC236}">
                <a16:creationId xmlns:a16="http://schemas.microsoft.com/office/drawing/2014/main" id="{72F60337-D5C8-9A41-A9DD-AF372B9B3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903" y="22705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3" name="Object 132">
            <a:extLst>
              <a:ext uri="{FF2B5EF4-FFF2-40B4-BE49-F238E27FC236}">
                <a16:creationId xmlns:a16="http://schemas.microsoft.com/office/drawing/2014/main" id="{052E9982-DB13-1041-A620-D41E9CCB4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969585"/>
              </p:ext>
            </p:extLst>
          </p:nvPr>
        </p:nvGraphicFramePr>
        <p:xfrm>
          <a:off x="4530903" y="2270589"/>
          <a:ext cx="34925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Picture" r:id="rId3" imgW="3568700" imgH="1663700" progId="Word.Picture.8">
                  <p:embed/>
                </p:oleObj>
              </mc:Choice>
              <mc:Fallback>
                <p:oleObj name="Picture" r:id="rId3" imgW="3568700" imgH="1663700" progId="Word.Picture.8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903" y="2270589"/>
                        <a:ext cx="3492500" cy="18161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28</cp:revision>
  <dcterms:created xsi:type="dcterms:W3CDTF">2020-11-11T02:53:02Z</dcterms:created>
  <dcterms:modified xsi:type="dcterms:W3CDTF">2020-11-11T12:26:38Z</dcterms:modified>
</cp:coreProperties>
</file>