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0">
            <a:extLst>
              <a:ext uri="{FF2B5EF4-FFF2-40B4-BE49-F238E27FC236}">
                <a16:creationId xmlns:a16="http://schemas.microsoft.com/office/drawing/2014/main" id="{3E26C404-75D7-A144-9C30-41F487029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535" y="20548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5" name="Object 134">
            <a:extLst>
              <a:ext uri="{FF2B5EF4-FFF2-40B4-BE49-F238E27FC236}">
                <a16:creationId xmlns:a16="http://schemas.microsoft.com/office/drawing/2014/main" id="{4022AF7A-FB48-9940-A3FF-F05F9C063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92846"/>
              </p:ext>
            </p:extLst>
          </p:nvPr>
        </p:nvGraphicFramePr>
        <p:xfrm>
          <a:off x="3842535" y="2054831"/>
          <a:ext cx="3810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icture" r:id="rId3" imgW="5130800" imgH="2286000" progId="Word.Picture.8">
                  <p:embed/>
                </p:oleObj>
              </mc:Choice>
              <mc:Fallback>
                <p:oleObj name="Picture" r:id="rId3" imgW="5130800" imgH="2286000" progId="Word.Picture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013" r="4503"/>
                      <a:stretch>
                        <a:fillRect/>
                      </a:stretch>
                    </p:blipFill>
                    <p:spPr bwMode="auto">
                      <a:xfrm>
                        <a:off x="3842535" y="2054831"/>
                        <a:ext cx="3810000" cy="2324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29</cp:revision>
  <dcterms:created xsi:type="dcterms:W3CDTF">2020-11-11T02:53:02Z</dcterms:created>
  <dcterms:modified xsi:type="dcterms:W3CDTF">2020-11-11T12:32:32Z</dcterms:modified>
</cp:coreProperties>
</file>