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magine 90" descr="DSubscribe_ID">
            <a:extLst>
              <a:ext uri="{FF2B5EF4-FFF2-40B4-BE49-F238E27FC236}">
                <a16:creationId xmlns:a16="http://schemas.microsoft.com/office/drawing/2014/main" id="{22B7AB1C-D0D8-B041-907E-6CF6AE44A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57" y="1842770"/>
            <a:ext cx="3601085" cy="3172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30</cp:revision>
  <dcterms:created xsi:type="dcterms:W3CDTF">2020-11-11T02:53:02Z</dcterms:created>
  <dcterms:modified xsi:type="dcterms:W3CDTF">2020-11-11T12:39:06Z</dcterms:modified>
</cp:coreProperties>
</file>