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magine 94" descr="DPublish_ID">
            <a:extLst>
              <a:ext uri="{FF2B5EF4-FFF2-40B4-BE49-F238E27FC236}">
                <a16:creationId xmlns:a16="http://schemas.microsoft.com/office/drawing/2014/main" id="{74F648D2-8879-9B46-97AB-E359D9712A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442" y="2229802"/>
            <a:ext cx="3587115" cy="2398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32</cp:revision>
  <dcterms:created xsi:type="dcterms:W3CDTF">2020-11-11T02:53:02Z</dcterms:created>
  <dcterms:modified xsi:type="dcterms:W3CDTF">2020-11-11T12:49:43Z</dcterms:modified>
</cp:coreProperties>
</file>