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 descr="PatientRegistryQueryByDemographicsMessage">
            <a:extLst>
              <a:ext uri="{FF2B5EF4-FFF2-40B4-BE49-F238E27FC236}">
                <a16:creationId xmlns:a16="http://schemas.microsoft.com/office/drawing/2014/main" id="{C623008D-9B04-3D4B-881F-ED9C94E6F9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70" y="1508760"/>
            <a:ext cx="5788660" cy="384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34</cp:revision>
  <dcterms:created xsi:type="dcterms:W3CDTF">2020-11-11T02:53:02Z</dcterms:created>
  <dcterms:modified xsi:type="dcterms:W3CDTF">2020-11-11T12:56:19Z</dcterms:modified>
</cp:coreProperties>
</file>