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68">
            <a:extLst>
              <a:ext uri="{FF2B5EF4-FFF2-40B4-BE49-F238E27FC236}">
                <a16:creationId xmlns:a16="http://schemas.microsoft.com/office/drawing/2014/main" id="{D573E147-E5D9-EC43-BF6B-8522C7D7C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166" y="1839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8" name="Object 147">
            <a:extLst>
              <a:ext uri="{FF2B5EF4-FFF2-40B4-BE49-F238E27FC236}">
                <a16:creationId xmlns:a16="http://schemas.microsoft.com/office/drawing/2014/main" id="{91105D14-6FD4-4B46-8AB5-05F917CF5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700306"/>
              </p:ext>
            </p:extLst>
          </p:nvPr>
        </p:nvGraphicFramePr>
        <p:xfrm>
          <a:off x="3154166" y="1839074"/>
          <a:ext cx="96647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Picture" r:id="rId3" imgW="7785100" imgH="2552700" progId="Word.Picture.8">
                  <p:embed/>
                </p:oleObj>
              </mc:Choice>
              <mc:Fallback>
                <p:oleObj name="Picture" r:id="rId3" imgW="7785100" imgH="2552700" progId="Word.Picture.8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7" r="-85530" b="-6439"/>
                      <a:stretch>
                        <a:fillRect/>
                      </a:stretch>
                    </p:blipFill>
                    <p:spPr bwMode="auto">
                      <a:xfrm>
                        <a:off x="3154166" y="1839074"/>
                        <a:ext cx="966470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37</cp:revision>
  <dcterms:created xsi:type="dcterms:W3CDTF">2020-11-11T02:53:02Z</dcterms:created>
  <dcterms:modified xsi:type="dcterms:W3CDTF">2020-11-11T13:32:03Z</dcterms:modified>
</cp:coreProperties>
</file>