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68">
            <a:extLst>
              <a:ext uri="{FF2B5EF4-FFF2-40B4-BE49-F238E27FC236}">
                <a16:creationId xmlns:a16="http://schemas.microsoft.com/office/drawing/2014/main" id="{D573E147-E5D9-EC43-BF6B-8522C7D7C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166" y="1839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0" name="Rectangle 71">
            <a:extLst>
              <a:ext uri="{FF2B5EF4-FFF2-40B4-BE49-F238E27FC236}">
                <a16:creationId xmlns:a16="http://schemas.microsoft.com/office/drawing/2014/main" id="{6960B92A-A126-1D46-8BBF-DC52BB7F4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2" name="Rectangle 74">
            <a:extLst>
              <a:ext uri="{FF2B5EF4-FFF2-40B4-BE49-F238E27FC236}">
                <a16:creationId xmlns:a16="http://schemas.microsoft.com/office/drawing/2014/main" id="{901EE746-1A19-6F4C-97C7-70A5EAF02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" name="Object 152">
            <a:extLst>
              <a:ext uri="{FF2B5EF4-FFF2-40B4-BE49-F238E27FC236}">
                <a16:creationId xmlns:a16="http://schemas.microsoft.com/office/drawing/2014/main" id="{06E89BB2-807A-1F44-9CA9-8E7B56307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106287"/>
              </p:ext>
            </p:extLst>
          </p:nvPr>
        </p:nvGraphicFramePr>
        <p:xfrm>
          <a:off x="4469258" y="2373331"/>
          <a:ext cx="35560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Picture" r:id="rId3" imgW="3568700" imgH="1676400" progId="Word.Picture.8">
                  <p:embed/>
                </p:oleObj>
              </mc:Choice>
              <mc:Fallback>
                <p:oleObj name="Picture" r:id="rId3" imgW="3568700" imgH="1676400" progId="Word.Picture.8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258" y="2373331"/>
                        <a:ext cx="3556000" cy="18161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40</cp:revision>
  <dcterms:created xsi:type="dcterms:W3CDTF">2020-11-11T02:53:02Z</dcterms:created>
  <dcterms:modified xsi:type="dcterms:W3CDTF">2020-11-11T13:36:50Z</dcterms:modified>
</cp:coreProperties>
</file>