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F61C-ADE4-5445-A2AD-33FA14B76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8393B-88AB-E843-98EE-A513069C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8432-9049-F34C-A1BE-119B9891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E9A3-946C-7840-AE6B-9D739FA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A173-CBA0-BF47-81FB-D63AFAC3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1DF4-B23B-AF4A-A3E9-B7406D67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EEBA3-F76F-8C41-963B-3CC3669AC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1094-C022-CB48-9299-6CA6AFBD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4BD8-12E9-594E-945A-E58F1148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7107-06A9-D145-BB80-A35C35FE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3C9DE-EF27-D446-9041-C52582EC2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8BDA-04F5-3644-8D4E-745B4654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21EA-27E2-0C41-8117-C04841F9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A607-4230-4B49-85F5-FE9DFE78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563E-EF88-6346-8B1D-ED2603CC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B710-4BD8-BA40-87FF-AED17DE6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FC2B-6C29-6649-A5AE-56609734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E875-6EC9-274C-82DD-AFD67813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CD19-72D8-4C45-9B3B-3BC5273A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969B-66EA-E340-8354-CDE1B558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262F-1D13-A942-920C-DA62C629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2B449-A61B-9F49-B7EC-5025511A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CD28-E2A6-EE48-AE1A-1017D393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4DAB-2D3F-8F44-839E-67B314D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6C05-0D9E-294A-B2F4-9647EA9D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3968-5878-2041-9D96-D98B6F64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7F13-30AD-C64A-9C00-4CE0F8FD6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C67B5-AADE-E84A-9442-85FB5C921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EF983-F410-C548-B2D1-E6FC20FD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B1251-8812-244B-BEBD-F00591D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1EDF-33DD-774E-B9A9-CBC08807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6AE6-220F-9A4E-92FD-5DFAFB6A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0BB5-9D21-E044-8406-90EB4BAB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1D27-8829-7C47-9C73-690E41E62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B270A-E228-664B-9F12-3F0D17932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5767A-019F-F347-8FC3-E5D7FFE7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CDFFA-B76E-D441-81A5-B681E7F1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3403D-3B54-2045-9CCD-83617DE0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3CC3E-1ED8-9447-826A-7E4BDBBA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6612-C5CD-A74E-837F-0C73EDC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97F00-7734-D141-BB93-1BEFA19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DAA74-D268-AE48-9EAB-2588DC76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7E884-7E3F-F442-9A03-494D0FD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8E19E-6FD6-C940-9BB8-C2E6C59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55975-9F02-444B-A717-84B7F84E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4CDD-77B7-E34D-9D8E-6CD79503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325B-E455-3143-A68A-602674F5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B730-15BF-8741-BB52-9A69888D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4D90-6574-554E-8491-F649491C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577B-97BF-6C41-9C8B-38359C19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E92D-4460-F54F-89A6-4A300197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97D0-D207-7844-A557-4D6FB82F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25EE-C143-D248-98C2-7E5E8ADE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E30EC-6E99-1D4C-B315-A4E6D18DC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FC70-5976-2649-99A3-FC7BE3E0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59747-21B6-E740-9E79-8DA3036C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E28F-BE73-534F-A901-BBD631A8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F9AE5-C155-7244-B80A-356F0B8F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D62D5-466E-FA49-8C52-DA9711AA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8F9B-4BB1-714E-88AB-3465A30B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98B8-8D09-3C42-BC3E-055502DC6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6C11-3FDE-874C-AA48-07A6D3A6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82D1-A40C-DC41-B8F6-7808F6C5D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CB31CC-40B8-3944-86EF-AAF2D8DB0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48151"/>
              </p:ext>
            </p:extLst>
          </p:nvPr>
        </p:nvGraphicFramePr>
        <p:xfrm>
          <a:off x="3941638" y="2486883"/>
          <a:ext cx="58293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205">
                  <a:extLst>
                    <a:ext uri="{9D8B030D-6E8A-4147-A177-3AD203B41FA5}">
                      <a16:colId xmlns:a16="http://schemas.microsoft.com/office/drawing/2014/main" val="3290109256"/>
                    </a:ext>
                  </a:extLst>
                </a:gridCol>
                <a:gridCol w="483235">
                  <a:extLst>
                    <a:ext uri="{9D8B030D-6E8A-4147-A177-3AD203B41FA5}">
                      <a16:colId xmlns:a16="http://schemas.microsoft.com/office/drawing/2014/main" val="2742625073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444641695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1567949341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50448965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4517126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241429237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111273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SEQ</a:t>
                      </a:r>
                      <a:endParaRPr lang="en-US" sz="9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LEN</a:t>
                      </a:r>
                      <a:endParaRPr lang="en-US" sz="9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DT</a:t>
                      </a:r>
                      <a:endParaRPr lang="en-US" sz="9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Usage</a:t>
                      </a:r>
                      <a:endParaRPr lang="en-US" sz="9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Card.</a:t>
                      </a:r>
                      <a:endParaRPr lang="en-US" sz="9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TBL#</a:t>
                      </a:r>
                      <a:endParaRPr lang="en-US" sz="9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ITEM#</a:t>
                      </a:r>
                      <a:endParaRPr lang="en-US" sz="9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Element name</a:t>
                      </a:r>
                      <a:endParaRPr lang="en-US" sz="9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2797727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ID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[0..0]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0003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00099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Event Type Code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6323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26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TS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[1..1]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00100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Recorded Date Time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3216833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26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TS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[0..1]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00101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Date/Time Planned Event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287847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IS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[0..1]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0062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00102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Event Reason Code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297171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250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XCN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[0..*]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0188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00103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Operator ID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251848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26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TS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[0..1]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01278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Event Occurred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2537252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241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HD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[0..1]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01534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Event Facility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3477541424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1D5135C2-FE58-0A4B-9C87-892F062EC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186" y="2217578"/>
            <a:ext cx="289534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3.30‑2: EVN – Event Type segment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3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115</Words>
  <Application>Microsoft Macintosh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4</cp:revision>
  <dcterms:created xsi:type="dcterms:W3CDTF">2020-11-09T14:23:26Z</dcterms:created>
  <dcterms:modified xsi:type="dcterms:W3CDTF">2020-11-09T14:54:53Z</dcterms:modified>
</cp:coreProperties>
</file>