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E6C7-4446-7842-B771-6EC82513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C68E-8045-CE4A-BEF2-E001CCE9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74F1-7747-F64C-8C34-EDBF6858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7521-E720-8E47-976E-7A68F3D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2757-FA92-A14B-92AE-2FD8538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FC2A-4DC9-F34F-92AA-6196B74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7833-977F-CA4C-B6F5-8A6471E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B748-76F7-B144-B161-88B151C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9AC5-3535-0A46-92EB-953486C2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CB49-A27F-424C-9B6C-6FADEB25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F89EA-548A-A447-97B8-4AF31C36B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2B94-EC65-6C4B-B5B7-42369075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E271-8723-A346-8A1A-239A7685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A41A-DD68-FA43-BAD2-A37CFB4D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C25-040E-9D43-893C-5168CD3F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DA-82FB-B04D-B75A-587001C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D3AE-AEBB-5043-A024-F785370F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83C9-10B8-3942-9E4A-E591D229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F15-ED73-2A43-A2FC-FAF1D1E1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0F3E-B9F1-424C-A555-F011F69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04F-C327-0C4F-88BB-BF9FDC6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69765-24B3-4B4F-A06F-F98CA572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C590-0ADF-E64C-B4C6-27A7AC79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9414-CD69-DB4B-B5DF-F2DBCF4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CA5C-81EA-7049-B9BC-CDF88F1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7DD-CD21-9D4A-BD47-6CDDC40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D289-F542-4445-B4EB-A05399783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59921-DDAC-A246-986E-054B7947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598F-F7A3-FA4F-BE03-5FE67FDF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43A3-20A5-134A-A75A-BBBADB1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D38D-A73C-5D40-9CE5-0B6D7A3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A3C8-065E-EE49-B682-5C1FAAE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0EC6-ED48-C04F-9F14-64AA8E14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8F8F-F8D5-FD42-A26E-AAC0E45B3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D0699-BDEC-054E-9C5D-1DDA6DC4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82A8-E8DB-0F4C-8DF6-0F4A61FFD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A1A9-867A-0644-A25E-CC2C8F1D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15770-42CF-444F-97E9-C7AE9AE9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045D-0AC3-5447-894B-C5E7C450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610B-13ED-5C45-9CB9-5CE7478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F4A-FE88-F74B-AC3F-9F680F2A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FE67-F066-7E4F-9AB4-834CB6E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4062E-DDDF-1446-8C58-E3D4657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77FC-87A8-5044-B8A9-6BA61DD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BD073-7F38-6142-B04E-BAA9115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3656-28EB-7E4D-9417-EC97858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31A3-D6B6-BD40-95E5-543C2B5A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2819-B475-1B46-96B4-49CDB490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B2B4-72D4-3149-B20D-F69246D9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2504-152B-5B49-840A-DF5D29E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5C7E-2264-C34E-8B33-9947237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A1EB-BA77-0E4F-8AF7-ABAEFD4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C353-E155-D44D-8867-2629F9A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CFA3E-987C-AA49-B6F7-843AF204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CE31B-3047-7B47-B9FF-F6B6ED6A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6939-5210-AA45-955A-79ECBD12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607A-FDFE-E34F-B254-8FE5332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6AE5-2B77-3B44-A387-6B8BB45C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CBFE8-4F8D-7541-8530-7F314B9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52BB-8C18-5741-A3D6-22A9C20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650F-CBE5-C246-A586-7C35E9216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325A-FC78-D44F-9B1F-D740736EFC8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8B85-95C1-6D40-AB70-C9727EC00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CF39-D641-0440-8B88-D247EA60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78E07E07-497C-4C44-926D-FE65ADD6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57200"/>
            <a:ext cx="8229600" cy="48133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01EE07E8-4EB0-9A42-ADC0-CC29F0D0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441700"/>
            <a:ext cx="49149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FDFC466-5245-4B41-AFF3-3132488F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6703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26F5BC97-D753-814C-B1DA-0A09EEA8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717925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13076D34-EC67-C34C-BA0A-84B3DB58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1844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9435CBEF-7E12-1B41-9CAE-ABF5FC4C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2184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Consumer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215580FA-D928-D942-9C2B-37346F00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1844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A3613E00-23EF-B94B-9518-C9D499B0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2232025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Registry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BED947A-B8E2-BF4D-A8FE-94198634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670300"/>
            <a:ext cx="14859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A35522E4-F47C-104B-89D4-0F82E4EA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3803650"/>
            <a:ext cx="1371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Repository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827A416C-244C-304C-999A-E9AAA35F8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0363" y="3956050"/>
            <a:ext cx="18049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093A28A0-0EB5-EF4F-999A-B631E9C21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27559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6340C40D-5311-574A-B99F-CD0A29BE1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3898900"/>
            <a:ext cx="22383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3D77E6CF-2369-1C40-8C23-1BE15FCA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400" y="2755900"/>
            <a:ext cx="0" cy="1028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rc 20">
            <a:extLst>
              <a:ext uri="{FF2B5EF4-FFF2-40B4-BE49-F238E27FC236}">
                <a16:creationId xmlns:a16="http://schemas.microsoft.com/office/drawing/2014/main" id="{0ADCD79B-ABFC-2847-9A6A-9D6B7DDF6096}"/>
              </a:ext>
            </a:extLst>
          </p:cNvPr>
          <p:cNvSpPr>
            <a:spLocks/>
          </p:cNvSpPr>
          <p:nvPr/>
        </p:nvSpPr>
        <p:spPr bwMode="auto">
          <a:xfrm flipV="1">
            <a:off x="7150100" y="3784600"/>
            <a:ext cx="114300" cy="114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114300 w 21600"/>
              <a:gd name="T3" fmla="*/ 114300 h 21600"/>
              <a:gd name="T4" fmla="*/ 0 w 21600"/>
              <a:gd name="T5" fmla="*/ 114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D8C203A-E410-1D4F-B481-928BA6E4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305175"/>
            <a:ext cx="176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Provide&amp;Register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Set – b [ITI-41] 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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F92D1DD-AEEA-C146-9423-032550C8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870200"/>
            <a:ext cx="2209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Register Document Set – b [ITI-42]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5807002E-12AC-8D47-A850-8A3B4A34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3365500"/>
            <a:ext cx="18208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 Set [ITI-43]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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B5D0235-8D25-E549-8842-CBA9AA30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19558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Registry Stored Query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[ITI-18]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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B76FEDA0-D10F-224E-A7AE-67C38E369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13000"/>
            <a:ext cx="18049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D81B2265-6D92-8244-88E5-C46E3111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708025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48A4ADC7-F3A2-D34A-97A8-C61D3121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75565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202665D9-D1EF-4842-984F-3766980C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3" y="12795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586728E8-A024-2E45-A99F-51394978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257300"/>
            <a:ext cx="226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r"/>
              </a:tabLst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[ITI-8]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r"/>
              </a:tabLst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 HL7v3 [ITI-44]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7E1A239F-AA69-0E4A-ADD1-2B78A9CA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356100"/>
            <a:ext cx="27432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Integrated Document Source/Repository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1555E7E3-A07F-FE45-B869-6FFF6BB2B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563" y="12795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674513CC-462F-FB4D-8620-B0F2C5AD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17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252AD6F6-B815-F347-AE57-8F1F8583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717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On-Demand 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0868321E-F4CB-3B4D-BC10-395EA23B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7200"/>
            <a:ext cx="0" cy="171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E9EF014D-C53E-7842-8C43-22E381332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182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9A0C4D22-1584-6F4D-92C3-1C03804A6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74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Register On-Demand Document Entry [ITI-61]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Symbol" pitchFamily="2" charset="2"/>
              </a:rPr>
              <a:t>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  <a:sym typeface="Symbol" pitchFamily="2" charset="2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31A38428-33A0-0346-BBAC-07DD5ADF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14400"/>
            <a:ext cx="91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Document Set [ITI-43]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</a:t>
            </a:r>
          </a:p>
        </p:txBody>
      </p:sp>
      <p:sp>
        <p:nvSpPr>
          <p:cNvPr id="36" name="Line 2">
            <a:extLst>
              <a:ext uri="{FF2B5EF4-FFF2-40B4-BE49-F238E27FC236}">
                <a16:creationId xmlns:a16="http://schemas.microsoft.com/office/drawing/2014/main" id="{7D0A5B0B-B94D-C643-8FC6-80768EECF8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" y="457200"/>
            <a:ext cx="651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">
            <a:extLst>
              <a:ext uri="{FF2B5EF4-FFF2-40B4-BE49-F238E27FC236}">
                <a16:creationId xmlns:a16="http://schemas.microsoft.com/office/drawing/2014/main" id="{329D23F6-45DF-D344-96E1-E4B19D0C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57200"/>
            <a:ext cx="0" cy="171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C186F3F-19F6-3B49-992D-16E82481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B87A9662-1D2D-694A-9456-EA22F4FA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2020-08-10T19:39:13Z</dcterms:created>
  <dcterms:modified xsi:type="dcterms:W3CDTF">2020-08-10T19:40:10Z</dcterms:modified>
</cp:coreProperties>
</file>